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57.xml" ContentType="application/vnd.openxmlformats-officedocument.presentationml.slideLayout+xml"/>
  <Override PartName="/ppt/slideLayouts/slideLayout14.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Layouts/slideLayout66.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24.xml" ContentType="application/vnd.openxmlformats-officedocument.presentationml.slideLayout+xml"/>
  <Override PartName="/ppt/slideLayouts/slideLayout67.xml" ContentType="application/vnd.openxmlformats-officedocument.presentationml.slideLayout+xml"/>
  <Override PartName="/ppt/slideLayouts/slideLayout33.xml" ContentType="application/vnd.openxmlformats-officedocument.presentationml.slideLayout+xml"/>
  <Override PartName="/ppt/slideLayouts/slideLayout50.xml" ContentType="application/vnd.openxmlformats-officedocument.presentationml.slideLayout+xml"/>
  <Override PartName="/ppt/slideLayouts/slideLayout17.xml" ContentType="application/vnd.openxmlformats-officedocument.presentationml.slideLayout+xml"/>
  <Override PartName="/ppt/slideLayouts/slideLayout34.xml" ContentType="application/vnd.openxmlformats-officedocument.presentationml.slideLayout+xml"/>
  <Override PartName="/ppt/slideLayouts/slideLayout51.xml" ContentType="application/vnd.openxmlformats-officedocument.presentationml.slideLayout+xml"/>
  <Override PartName="/ppt/slideLayouts/slideLayout42.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19.xml" ContentType="application/vnd.openxmlformats-officedocument.presentationml.slideLayout+xml"/>
  <Override PartName="/ppt/slideLayouts/slideLayout36.xml" ContentType="application/vnd.openxmlformats-officedocument.presentationml.slideLayout+xml"/>
  <Override PartName="/ppt/slideLayouts/slideLayout62.xml" ContentType="application/vnd.openxmlformats-officedocument.presentationml.slideLayout+xml"/>
  <Override PartName="/ppt/slideLayouts/slideLayout28.xml" ContentType="application/vnd.openxmlformats-officedocument.presentationml.slideLayout+xml"/>
  <Override PartName="/ppt/slideLayouts/slideLayout45.xml" ContentType="application/vnd.openxmlformats-officedocument.presentationml.slideLayout+xml"/>
  <Override PartName="/ppt/slideLayouts/slideLayout61.xml" ContentType="application/vnd.openxmlformats-officedocument.presentationml.slideLayout+xml"/>
  <Override PartName="/ppt/slideLayouts/slideLayout27.xml" ContentType="application/vnd.openxmlformats-officedocument.presentationml.slideLayout+xml"/>
  <Override PartName="/ppt/slideLayouts/slideLayout44.xml" ContentType="application/vnd.openxmlformats-officedocument.presentationml.slideLayout+xml"/>
  <Override PartName="/ppt/slideLayouts/slideLayout18.xml" ContentType="application/vnd.openxmlformats-officedocument.presentationml.slideLayout+xml"/>
  <Override PartName="/ppt/slideLayouts/slideLayout35.xml" ContentType="application/vnd.openxmlformats-officedocument.presentationml.slideLayout+xml"/>
  <Override PartName="/ppt/slideLayouts/slideLayout52.xml" ContentType="application/vnd.openxmlformats-officedocument.presentationml.slideLayout+xml"/>
  <Override PartName="/ppt/slideLayouts/slideLayout69.xml" ContentType="application/vnd.openxmlformats-officedocument.presentationml.slideLayout+xml"/>
  <Override PartName="/ppt/slideLayouts/slideLayout26.xml" ContentType="application/vnd.openxmlformats-officedocument.presentationml.slideLayout+xml"/>
  <Override PartName="/ppt/slideLayouts/slideLayout43.xml" ContentType="application/vnd.openxmlformats-officedocument.presentationml.slideLayout+xml"/>
  <Override PartName="/ppt/slideLayouts/slideLayout60.xml" ContentType="application/vnd.openxmlformats-officedocument.presentationml.slideLayout+xml"/>
  <Override PartName="/ppt/slideLayouts/_rels/slideLayout12.xml.rels" ContentType="application/vnd.openxmlformats-package.relationships+xml"/>
  <Override PartName="/ppt/slideLayouts/_rels/slideLayout55.xml.rels" ContentType="application/vnd.openxmlformats-package.relationships+xml"/>
  <Override PartName="/ppt/slideLayouts/_rels/slideLayout11.xml.rels" ContentType="application/vnd.openxmlformats-package.relationships+xml"/>
  <Override PartName="/ppt/slideLayouts/_rels/slideLayout54.xml.rels" ContentType="application/vnd.openxmlformats-package.relationships+xml"/>
  <Override PartName="/ppt/slideLayouts/_rels/slideLayout30.xml.rels" ContentType="application/vnd.openxmlformats-package.relationships+xml"/>
  <Override PartName="/ppt/slideLayouts/_rels/slideLayout10.xml.rels" ContentType="application/vnd.openxmlformats-package.relationships+xml"/>
  <Override PartName="/ppt/slideLayouts/_rels/slideLayout53.xml.rels" ContentType="application/vnd.openxmlformats-package.relationships+xml"/>
  <Override PartName="/ppt/slideLayouts/_rels/slideLayout21.xml.rels" ContentType="application/vnd.openxmlformats-package.relationships+xml"/>
  <Override PartName="/ppt/slideLayouts/_rels/slideLayout64.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63.xml.rels" ContentType="application/vnd.openxmlformats-package.relationships+xml"/>
  <Override PartName="/ppt/slideLayouts/_rels/slideLayout51.xml.rels" ContentType="application/vnd.openxmlformats-package.relationships+xml"/>
  <Override PartName="/ppt/slideLayouts/_rels/slideLayout34.xml.rels" ContentType="application/vnd.openxmlformats-package.relationships+xml"/>
  <Override PartName="/ppt/slideLayouts/_rels/slideLayout17.xml.rels" ContentType="application/vnd.openxmlformats-package.relationships+xml"/>
  <Override PartName="/ppt/slideLayouts/_rels/slideLayout50.xml.rels" ContentType="application/vnd.openxmlformats-package.relationships+xml"/>
  <Override PartName="/ppt/slideLayouts/_rels/slideLayout33.xml.rels" ContentType="application/vnd.openxmlformats-package.relationships+xml"/>
  <Override PartName="/ppt/slideLayouts/_rels/slideLayout41.xml.rels" ContentType="application/vnd.openxmlformats-package.relationships+xml"/>
  <Override PartName="/ppt/slideLayouts/_rels/slideLayout2.xml.rels" ContentType="application/vnd.openxmlformats-package.relationships+xml"/>
  <Override PartName="/ppt/slideLayouts/_rels/slideLayout48.xml.rels" ContentType="application/vnd.openxmlformats-package.relationships+xml"/>
  <Override PartName="/ppt/slideLayouts/_rels/slideLayout24.xml.rels" ContentType="application/vnd.openxmlformats-package.relationships+xml"/>
  <Override PartName="/ppt/slideLayouts/_rels/slideLayout67.xml.rels" ContentType="application/vnd.openxmlformats-package.relationships+xml"/>
  <Override PartName="/ppt/slideLayouts/_rels/slideLayout4.xml.rels" ContentType="application/vnd.openxmlformats-package.relationships+xml"/>
  <Override PartName="/ppt/slideLayouts/_rels/slideLayout16.xml.rels" ContentType="application/vnd.openxmlformats-package.relationships+xml"/>
  <Override PartName="/ppt/slideLayouts/_rels/slideLayout59.xml.rels" ContentType="application/vnd.openxmlformats-package.relationships+xml"/>
  <Override PartName="/ppt/slideLayouts/_rels/slideLayout32.xml.rels" ContentType="application/vnd.openxmlformats-package.relationships+xml"/>
  <Override PartName="/ppt/slideLayouts/_rels/slideLayout40.xml.rels" ContentType="application/vnd.openxmlformats-package.relationships+xml"/>
  <Override PartName="/ppt/slideLayouts/_rels/slideLayout23.xml.rels" ContentType="application/vnd.openxmlformats-package.relationships+xml"/>
  <Override PartName="/ppt/slideLayouts/_rels/slideLayout66.xml.rels" ContentType="application/vnd.openxmlformats-package.relationships+xml"/>
  <Override PartName="/ppt/slideLayouts/_rels/slideLayout49.xml.rels" ContentType="application/vnd.openxmlformats-package.relationships+xml"/>
  <Override PartName="/ppt/slideLayouts/_rels/slideLayout3.xml.rels" ContentType="application/vnd.openxmlformats-package.relationships+xml"/>
  <Override PartName="/ppt/slideLayouts/_rels/slideLayout15.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22.xml.rels" ContentType="application/vnd.openxmlformats-package.relationships+xml"/>
  <Override PartName="/ppt/slideLayouts/_rels/slideLayout31.xml.rels" ContentType="application/vnd.openxmlformats-package.relationships+xml"/>
  <Override PartName="/ppt/slideLayouts/_rels/slideLayout14.xml.rels" ContentType="application/vnd.openxmlformats-package.relationships+xml"/>
  <Override PartName="/ppt/slideLayouts/_rels/slideLayout57.xml.rels" ContentType="application/vnd.openxmlformats-package.relationships+xml"/>
  <Override PartName="/ppt/slideLayouts/_rels/slideLayout39.xml.rels" ContentType="application/vnd.openxmlformats-package.relationships+xml"/>
  <Override PartName="/ppt/slideLayouts/_rels/slideLayout13.xml.rels" ContentType="application/vnd.openxmlformats-package.relationships+xml"/>
  <Override PartName="/ppt/slideLayouts/_rels/slideLayout56.xml.rels" ContentType="application/vnd.openxmlformats-package.relationships+xml"/>
  <Override PartName="/ppt/slideLayouts/_rels/slideLayout47.xml.rels" ContentType="application/vnd.openxmlformats-package.relationships+xml"/>
  <Override PartName="/ppt/slideLayouts/_rels/slideLayout42.xml.rels" ContentType="application/vnd.openxmlformats-package.relationships+xml"/>
  <Override PartName="/ppt/slideLayouts/_rels/slideLayout72.xml.rels" ContentType="application/vnd.openxmlformats-package.relationships+xml"/>
  <Override PartName="/ppt/slideLayouts/_rels/slideLayout38.xml.rels" ContentType="application/vnd.openxmlformats-package.relationships+xml"/>
  <Override PartName="/ppt/slideLayouts/_rels/slideLayout71.xml.rels" ContentType="application/vnd.openxmlformats-package.relationships+xml"/>
  <Override PartName="/ppt/slideLayouts/_rels/slideLayout37.xml.rels" ContentType="application/vnd.openxmlformats-package.relationships+xml"/>
  <Override PartName="/ppt/slideLayouts/_rels/slideLayout70.xml.rels" ContentType="application/vnd.openxmlformats-package.relationships+xml"/>
  <Override PartName="/ppt/slideLayouts/_rels/slideLayout19.xml.rels" ContentType="application/vnd.openxmlformats-package.relationships+xml"/>
  <Override PartName="/ppt/slideLayouts/_rels/slideLayout36.xml.rels" ContentType="application/vnd.openxmlformats-package.relationships+xml"/>
  <Override PartName="/ppt/slideLayouts/_rels/slideLayout62.xml.rels" ContentType="application/vnd.openxmlformats-package.relationships+xml"/>
  <Override PartName="/ppt/slideLayouts/_rels/slideLayout28.xml.rels" ContentType="application/vnd.openxmlformats-package.relationships+xml"/>
  <Override PartName="/ppt/slideLayouts/_rels/slideLayout45.xml.rels" ContentType="application/vnd.openxmlformats-package.relationships+xml"/>
  <Override PartName="/ppt/slideLayouts/_rels/slideLayout61.xml.rels" ContentType="application/vnd.openxmlformats-package.relationships+xml"/>
  <Override PartName="/ppt/slideLayouts/_rels/slideLayout27.xml.rels" ContentType="application/vnd.openxmlformats-package.relationships+xml"/>
  <Override PartName="/ppt/slideLayouts/_rels/slideLayout44.xml.rels" ContentType="application/vnd.openxmlformats-package.relationships+xml"/>
  <Override PartName="/ppt/slideLayouts/_rels/slideLayout6.xml.rels" ContentType="application/vnd.openxmlformats-package.relationships+xml"/>
  <Override PartName="/ppt/slideLayouts/_rels/slideLayout18.xml.rels" ContentType="application/vnd.openxmlformats-package.relationships+xml"/>
  <Override PartName="/ppt/slideLayouts/_rels/slideLayout35.xml.rels" ContentType="application/vnd.openxmlformats-package.relationships+xml"/>
  <Override PartName="/ppt/slideLayouts/_rels/slideLayout52.xml.rels" ContentType="application/vnd.openxmlformats-package.relationships+xml"/>
  <Override PartName="/ppt/slideLayouts/_rels/slideLayout69.xml.rels" ContentType="application/vnd.openxmlformats-package.relationships+xml"/>
  <Override PartName="/ppt/slideLayouts/_rels/slideLayout26.xml.rels" ContentType="application/vnd.openxmlformats-package.relationships+xml"/>
  <Override PartName="/ppt/slideLayouts/_rels/slideLayout43.xml.rels" ContentType="application/vnd.openxmlformats-package.relationships+xml"/>
  <Override PartName="/ppt/slideLayouts/_rels/slideLayout60.xml.rels" ContentType="application/vnd.openxmlformats-package.relationships+xml"/>
  <Override PartName="/ppt/slideLayouts/_rels/slideLayout25.xml.rels" ContentType="application/vnd.openxmlformats-package.relationships+xml"/>
  <Override PartName="/ppt/slideLayouts/_rels/slideLayout68.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9.xml.rels" ContentType="application/vnd.openxmlformats-package.relationships+xml"/>
  <Override PartName="/ppt/slideLayouts/_rels/slideLayout46.xml.rels" ContentType="application/vnd.openxmlformats-package.relationships+xml"/>
  <Override PartName="/ppt/slideLayouts/_rels/slideLayout7.xml.rels" ContentType="application/vnd.openxmlformats-package.relationships+xml"/>
  <Override PartName="/ppt/slideLayouts/slideLayout25.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4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63.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64.xml" ContentType="application/vnd.openxmlformats-officedocument.presentationml.slideLayout+xml"/>
  <Override PartName="/ppt/slideLayouts/slideLayout53.xml" ContentType="application/vnd.openxmlformats-officedocument.presentationml.slideLayout+xml"/>
  <Override PartName="/ppt/slideLayouts/slideLayout10.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54.xml" ContentType="application/vnd.openxmlformats-officedocument.presentationml.slideLayout+xml"/>
  <Override PartName="/ppt/slideLayouts/slideLayout11.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55.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2.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png" ContentType="image/png"/>
  <Override PartName="/ppt/media/image2.png" ContentType="image/png"/>
  <Override PartName="/ppt/media/image3.png" ContentType="image/png"/>
  <Override PartName="/ppt/media/image4.jpeg" ContentType="image/jpeg"/>
  <Override PartName="/ppt/media/image5.png" ContentType="image/pn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F9F4D0E-D551-4B30-B3E9-8D52910E45C9}" type="slidenum">
              <a:t>&lt;#&gt;</a:t>
            </a:fld>
          </a:p>
        </p:txBody>
      </p:sp>
      <p:sp>
        <p:nvSpPr>
          <p:cNvPr id="4" name="PlaceHolder 3"/>
          <p:cNvSpPr>
            <a:spLocks noGrp="1"/>
          </p:cNvSpPr>
          <p:nvPr>
            <p:ph type="dt" idx="3"/>
          </p:nvPr>
        </p:nvSpPr>
        <p:spPr/>
        <p:txBody>
          <a:bodyPr/>
          <a:p>
            <a:r>
              <a:rPr lang="es-E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ACDF24E-4F0F-4600-8FD2-7B0CB243DB34}" type="slidenum">
              <a:t>&lt;#&gt;</a:t>
            </a:fld>
          </a:p>
        </p:txBody>
      </p:sp>
      <p:sp>
        <p:nvSpPr>
          <p:cNvPr id="7" name="PlaceHolder 6"/>
          <p:cNvSpPr>
            <a:spLocks noGrp="1"/>
          </p:cNvSpPr>
          <p:nvPr>
            <p:ph type="dt" idx="3"/>
          </p:nvPr>
        </p:nvSpPr>
        <p:spPr/>
        <p:txBody>
          <a:bodyPr/>
          <a:p>
            <a:r>
              <a:rPr lang="es-E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58D14793-651C-430B-9094-8E3B7E6B79BA}" type="slidenum">
              <a:t>&lt;#&gt;</a:t>
            </a:fld>
          </a:p>
        </p:txBody>
      </p:sp>
      <p:sp>
        <p:nvSpPr>
          <p:cNvPr id="9" name="PlaceHolder 8"/>
          <p:cNvSpPr>
            <a:spLocks noGrp="1"/>
          </p:cNvSpPr>
          <p:nvPr>
            <p:ph type="dt" idx="3"/>
          </p:nvPr>
        </p:nvSpPr>
        <p:spPr/>
        <p:txBody>
          <a:bodyPr/>
          <a:p>
            <a:r>
              <a:rPr lang="es-E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8074FA0C-07C3-4765-83C3-FD998DBECF19}" type="slidenum">
              <a:t>&lt;#&gt;</a:t>
            </a:fld>
          </a:p>
        </p:txBody>
      </p:sp>
      <p:sp>
        <p:nvSpPr>
          <p:cNvPr id="11" name="PlaceHolder 10"/>
          <p:cNvSpPr>
            <a:spLocks noGrp="1"/>
          </p:cNvSpPr>
          <p:nvPr>
            <p:ph type="dt" idx="3"/>
          </p:nvPr>
        </p:nvSpPr>
        <p:spPr/>
        <p:txBody>
          <a:bodyPr/>
          <a:p>
            <a:r>
              <a:rPr lang="es-E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4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4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BCC5EF0-5736-44E5-A0B8-39D4CA769DB9}" type="slidenum">
              <a:t>&lt;#&gt;</a:t>
            </a:fld>
          </a:p>
        </p:txBody>
      </p:sp>
      <p:sp>
        <p:nvSpPr>
          <p:cNvPr id="6" name="PlaceHolder 5"/>
          <p:cNvSpPr>
            <a:spLocks noGrp="1"/>
          </p:cNvSpPr>
          <p:nvPr>
            <p:ph type="dt" idx="3"/>
          </p:nvPr>
        </p:nvSpPr>
        <p:spPr/>
        <p:txBody>
          <a:bodyPr/>
          <a:p>
            <a:r>
              <a:rPr lang="es-E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6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6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7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EA34CB28-4B9A-41D0-B9D3-17BC3D75A6C8}" type="slidenum">
              <a:t>&lt;#&gt;</a:t>
            </a:fld>
          </a:p>
        </p:txBody>
      </p:sp>
      <p:sp>
        <p:nvSpPr>
          <p:cNvPr id="4" name="PlaceHolder 3"/>
          <p:cNvSpPr>
            <a:spLocks noGrp="1"/>
          </p:cNvSpPr>
          <p:nvPr>
            <p:ph type="dt" idx="6"/>
          </p:nvPr>
        </p:nvSpPr>
        <p:spPr/>
        <p:txBody>
          <a:bodyPr/>
          <a:p>
            <a:r>
              <a:rPr lang="es-E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8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618611C-E76F-4077-83A9-F1BAEA58293F}" type="slidenum">
              <a:t>&lt;#&gt;</a:t>
            </a:fld>
          </a:p>
        </p:txBody>
      </p:sp>
      <p:sp>
        <p:nvSpPr>
          <p:cNvPr id="6" name="PlaceHolder 5"/>
          <p:cNvSpPr>
            <a:spLocks noGrp="1"/>
          </p:cNvSpPr>
          <p:nvPr>
            <p:ph type="dt" idx="6"/>
          </p:nvPr>
        </p:nvSpPr>
        <p:spPr/>
        <p:txBody>
          <a:bodyPr/>
          <a:p>
            <a:r>
              <a:rPr lang="es-E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8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7544644-640E-43AC-B202-B991EB2C4CFF}" type="slidenum">
              <a:t>&lt;#&gt;</a:t>
            </a:fld>
          </a:p>
        </p:txBody>
      </p:sp>
      <p:sp>
        <p:nvSpPr>
          <p:cNvPr id="6" name="PlaceHolder 5"/>
          <p:cNvSpPr>
            <a:spLocks noGrp="1"/>
          </p:cNvSpPr>
          <p:nvPr>
            <p:ph type="dt" idx="6"/>
          </p:nvPr>
        </p:nvSpPr>
        <p:spPr/>
        <p:txBody>
          <a:bodyPr/>
          <a:p>
            <a:r>
              <a:rPr lang="es-E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8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03DE49D-A1E0-47E5-BE22-E6846CF25890}" type="slidenum">
              <a:t>&lt;#&gt;</a:t>
            </a:fld>
          </a:p>
        </p:txBody>
      </p:sp>
      <p:sp>
        <p:nvSpPr>
          <p:cNvPr id="7" name="PlaceHolder 6"/>
          <p:cNvSpPr>
            <a:spLocks noGrp="1"/>
          </p:cNvSpPr>
          <p:nvPr>
            <p:ph type="dt" idx="6"/>
          </p:nvPr>
        </p:nvSpPr>
        <p:spPr/>
        <p:txBody>
          <a:bodyPr/>
          <a:p>
            <a:r>
              <a:rPr lang="es-E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5AF175D-030A-4D72-99DE-DC91664E0BEF}" type="slidenum">
              <a:t>&lt;#&gt;</a:t>
            </a:fld>
          </a:p>
        </p:txBody>
      </p:sp>
      <p:sp>
        <p:nvSpPr>
          <p:cNvPr id="5" name="PlaceHolder 4"/>
          <p:cNvSpPr>
            <a:spLocks noGrp="1"/>
          </p:cNvSpPr>
          <p:nvPr>
            <p:ph type="dt" idx="6"/>
          </p:nvPr>
        </p:nvSpPr>
        <p:spPr/>
        <p:txBody>
          <a:bodyPr/>
          <a:p>
            <a:r>
              <a:rPr lang="es-E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57C6761-29B8-4178-9DC8-6E2DA7AB0550}" type="slidenum">
              <a:t>&lt;#&gt;</a:t>
            </a:fld>
          </a:p>
        </p:txBody>
      </p:sp>
      <p:sp>
        <p:nvSpPr>
          <p:cNvPr id="6" name="PlaceHolder 5"/>
          <p:cNvSpPr>
            <a:spLocks noGrp="1"/>
          </p:cNvSpPr>
          <p:nvPr>
            <p:ph type="dt" idx="3"/>
          </p:nvPr>
        </p:nvSpPr>
        <p:spPr/>
        <p:txBody>
          <a:bodyPr/>
          <a:p>
            <a:r>
              <a:rPr lang="es-E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176F66E6-F0CE-4EB0-A33E-1BDD93B798A1}" type="slidenum">
              <a:t>&lt;#&gt;</a:t>
            </a:fld>
          </a:p>
        </p:txBody>
      </p:sp>
      <p:sp>
        <p:nvSpPr>
          <p:cNvPr id="5" name="PlaceHolder 4"/>
          <p:cNvSpPr>
            <a:spLocks noGrp="1"/>
          </p:cNvSpPr>
          <p:nvPr>
            <p:ph type="dt" idx="6"/>
          </p:nvPr>
        </p:nvSpPr>
        <p:spPr/>
        <p:txBody>
          <a:bodyPr/>
          <a:p>
            <a:r>
              <a:rPr lang="es-E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9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454C0F6-9D00-4EC9-93EE-C0701F7A7CDD}" type="slidenum">
              <a:t>&lt;#&gt;</a:t>
            </a:fld>
          </a:p>
        </p:txBody>
      </p:sp>
      <p:sp>
        <p:nvSpPr>
          <p:cNvPr id="8" name="PlaceHolder 7"/>
          <p:cNvSpPr>
            <a:spLocks noGrp="1"/>
          </p:cNvSpPr>
          <p:nvPr>
            <p:ph type="dt" idx="6"/>
          </p:nvPr>
        </p:nvSpPr>
        <p:spPr/>
        <p:txBody>
          <a:bodyPr/>
          <a:p>
            <a:r>
              <a:rPr lang="es-E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9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0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AE6F8A8-85AF-4650-B250-9F6DD919FCF1}" type="slidenum">
              <a:t>&lt;#&gt;</a:t>
            </a:fld>
          </a:p>
        </p:txBody>
      </p:sp>
      <p:sp>
        <p:nvSpPr>
          <p:cNvPr id="8" name="PlaceHolder 7"/>
          <p:cNvSpPr>
            <a:spLocks noGrp="1"/>
          </p:cNvSpPr>
          <p:nvPr>
            <p:ph type="dt" idx="6"/>
          </p:nvPr>
        </p:nvSpPr>
        <p:spPr/>
        <p:txBody>
          <a:bodyPr/>
          <a:p>
            <a:r>
              <a:rPr lang="es-E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0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61BF8D1-7948-4A25-A490-B5B6107D9165}" type="slidenum">
              <a:t>&lt;#&gt;</a:t>
            </a:fld>
          </a:p>
        </p:txBody>
      </p:sp>
      <p:sp>
        <p:nvSpPr>
          <p:cNvPr id="8" name="PlaceHolder 7"/>
          <p:cNvSpPr>
            <a:spLocks noGrp="1"/>
          </p:cNvSpPr>
          <p:nvPr>
            <p:ph type="dt" idx="6"/>
          </p:nvPr>
        </p:nvSpPr>
        <p:spPr/>
        <p:txBody>
          <a:bodyPr/>
          <a:p>
            <a:r>
              <a:rPr lang="es-E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0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0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B605BDA-B177-4CC8-A9C5-6BA04D887CB7}" type="slidenum">
              <a:t>&lt;#&gt;</a:t>
            </a:fld>
          </a:p>
        </p:txBody>
      </p:sp>
      <p:sp>
        <p:nvSpPr>
          <p:cNvPr id="7" name="PlaceHolder 6"/>
          <p:cNvSpPr>
            <a:spLocks noGrp="1"/>
          </p:cNvSpPr>
          <p:nvPr>
            <p:ph type="dt" idx="6"/>
          </p:nvPr>
        </p:nvSpPr>
        <p:spPr/>
        <p:txBody>
          <a:bodyPr/>
          <a:p>
            <a:r>
              <a:rPr lang="es-E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0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CC15C103-42F0-4F7F-91CC-FA285268ED8D}" type="slidenum">
              <a:t>&lt;#&gt;</a:t>
            </a:fld>
          </a:p>
        </p:txBody>
      </p:sp>
      <p:sp>
        <p:nvSpPr>
          <p:cNvPr id="9" name="PlaceHolder 8"/>
          <p:cNvSpPr>
            <a:spLocks noGrp="1"/>
          </p:cNvSpPr>
          <p:nvPr>
            <p:ph type="dt" idx="6"/>
          </p:nvPr>
        </p:nvSpPr>
        <p:spPr/>
        <p:txBody>
          <a:bodyPr/>
          <a:p>
            <a:r>
              <a:rPr lang="es-E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1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58C99E6-DF18-4720-94F4-3791097EFEB9}" type="slidenum">
              <a:t>&lt;#&gt;</a:t>
            </a:fld>
          </a:p>
        </p:txBody>
      </p:sp>
      <p:sp>
        <p:nvSpPr>
          <p:cNvPr id="11" name="PlaceHolder 10"/>
          <p:cNvSpPr>
            <a:spLocks noGrp="1"/>
          </p:cNvSpPr>
          <p:nvPr>
            <p:ph type="dt" idx="6"/>
          </p:nvPr>
        </p:nvSpPr>
        <p:spPr/>
        <p:txBody>
          <a:bodyPr/>
          <a:p>
            <a:r>
              <a:rPr lang="es-E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2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2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F599A7E-7C73-4D85-B744-E00A91B15467}" type="slidenum">
              <a:t>&lt;#&gt;</a:t>
            </a:fld>
          </a:p>
        </p:txBody>
      </p:sp>
      <p:sp>
        <p:nvSpPr>
          <p:cNvPr id="7" name="PlaceHolder 6"/>
          <p:cNvSpPr>
            <a:spLocks noGrp="1"/>
          </p:cNvSpPr>
          <p:nvPr>
            <p:ph type="dt" idx="3"/>
          </p:nvPr>
        </p:nvSpPr>
        <p:spPr/>
        <p:txBody>
          <a:bodyPr/>
          <a:p>
            <a:r>
              <a:rPr lang="es-E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2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2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3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3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3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3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3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4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4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4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4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5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5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5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5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5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5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5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5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DF6D600-35BD-4B51-BA9B-14D3F0C55881}" type="slidenum">
              <a:t>&lt;#&gt;</a:t>
            </a:fld>
          </a:p>
        </p:txBody>
      </p:sp>
      <p:sp>
        <p:nvSpPr>
          <p:cNvPr id="5" name="PlaceHolder 4"/>
          <p:cNvSpPr>
            <a:spLocks noGrp="1"/>
          </p:cNvSpPr>
          <p:nvPr>
            <p:ph type="dt" idx="3"/>
          </p:nvPr>
        </p:nvSpPr>
        <p:spPr/>
        <p:txBody>
          <a:bodyPr/>
          <a:p>
            <a:r>
              <a:rPr lang="es-E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6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6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6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6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7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7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8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8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F1C68FA-3106-4851-B3F2-790B01645993}" type="slidenum">
              <a:t>&lt;#&gt;</a:t>
            </a:fld>
          </a:p>
        </p:txBody>
      </p:sp>
      <p:sp>
        <p:nvSpPr>
          <p:cNvPr id="5" name="PlaceHolder 4"/>
          <p:cNvSpPr>
            <a:spLocks noGrp="1"/>
          </p:cNvSpPr>
          <p:nvPr>
            <p:ph type="dt" idx="3"/>
          </p:nvPr>
        </p:nvSpPr>
        <p:spPr/>
        <p:txBody>
          <a:bodyPr/>
          <a:p>
            <a:r>
              <a:rPr lang="es-E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9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9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9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9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9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9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ED1B6E1B-A762-4474-8964-19E80980FFDB}" type="slidenum">
              <a:t>&lt;#&gt;</a:t>
            </a:fld>
          </a:p>
        </p:txBody>
      </p:sp>
      <p:sp>
        <p:nvSpPr>
          <p:cNvPr id="4" name="PlaceHolder 3"/>
          <p:cNvSpPr>
            <a:spLocks noGrp="1"/>
          </p:cNvSpPr>
          <p:nvPr>
            <p:ph type="dt" idx="9"/>
          </p:nvPr>
        </p:nvSpPr>
        <p:spPr/>
        <p:txBody>
          <a:bodyPr/>
          <a:p>
            <a:r>
              <a:rPr lang="es-ES"/>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0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ES"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FF5DECC-18C3-40E4-B150-C7669094D3B6}" type="slidenum">
              <a:t>&lt;#&gt;</a:t>
            </a:fld>
          </a:p>
        </p:txBody>
      </p:sp>
      <p:sp>
        <p:nvSpPr>
          <p:cNvPr id="6" name="PlaceHolder 5"/>
          <p:cNvSpPr>
            <a:spLocks noGrp="1"/>
          </p:cNvSpPr>
          <p:nvPr>
            <p:ph type="dt" idx="9"/>
          </p:nvPr>
        </p:nvSpPr>
        <p:spPr/>
        <p:txBody>
          <a:bodyPr/>
          <a:p>
            <a:r>
              <a:rPr lang="es-ES"/>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0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0E6F7723-8109-49FF-9BBD-F86A578B2D1D}" type="slidenum">
              <a:t>&lt;#&gt;</a:t>
            </a:fld>
          </a:p>
        </p:txBody>
      </p:sp>
      <p:sp>
        <p:nvSpPr>
          <p:cNvPr id="6" name="PlaceHolder 5"/>
          <p:cNvSpPr>
            <a:spLocks noGrp="1"/>
          </p:cNvSpPr>
          <p:nvPr>
            <p:ph type="dt" idx="9"/>
          </p:nvPr>
        </p:nvSpPr>
        <p:spPr/>
        <p:txBody>
          <a:bodyPr/>
          <a:p>
            <a:r>
              <a:rPr lang="es-ES"/>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0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66DDAC3-42D5-47B6-A81D-F9661707CE28}" type="slidenum">
              <a:t>&lt;#&gt;</a:t>
            </a:fld>
          </a:p>
        </p:txBody>
      </p:sp>
      <p:sp>
        <p:nvSpPr>
          <p:cNvPr id="7" name="PlaceHolder 6"/>
          <p:cNvSpPr>
            <a:spLocks noGrp="1"/>
          </p:cNvSpPr>
          <p:nvPr>
            <p:ph type="dt" idx="9"/>
          </p:nvPr>
        </p:nvSpPr>
        <p:spPr/>
        <p:txBody>
          <a:bodyPr/>
          <a:p>
            <a:r>
              <a:rPr lang="es-ES"/>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AFB03BA-D934-4D6F-8939-F94E9465C2DD}" type="slidenum">
              <a:t>&lt;#&gt;</a:t>
            </a:fld>
          </a:p>
        </p:txBody>
      </p:sp>
      <p:sp>
        <p:nvSpPr>
          <p:cNvPr id="5" name="PlaceHolder 4"/>
          <p:cNvSpPr>
            <a:spLocks noGrp="1"/>
          </p:cNvSpPr>
          <p:nvPr>
            <p:ph type="dt" idx="9"/>
          </p:nvPr>
        </p:nvSpPr>
        <p:spPr/>
        <p:txBody>
          <a:bodyPr/>
          <a:p>
            <a:r>
              <a:rPr lang="es-ES"/>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0" name="PlaceHolder 1"/>
          <p:cNvSpPr>
            <a:spLocks noGrp="1"/>
          </p:cNvSpPr>
          <p:nvPr>
            <p:ph type="subTitle"/>
          </p:nvPr>
        </p:nvSpPr>
        <p:spPr>
          <a:xfrm>
            <a:off x="609480" y="273600"/>
            <a:ext cx="10971720" cy="5304600"/>
          </a:xfrm>
          <a:prstGeom prst="rect">
            <a:avLst/>
          </a:prstGeom>
          <a:noFill/>
          <a:ln w="0">
            <a:noFill/>
          </a:ln>
        </p:spPr>
        <p:txBody>
          <a:bodyPr lIns="0" rIns="0" tIns="0" bIns="0" anchor="ctr">
            <a:noAutofit/>
          </a:bodyPr>
          <a:p>
            <a:pPr algn="ctr"/>
            <a:endParaRPr b="0" lang="es-ES"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B8681C1-1189-4C83-8745-0BB28B98096A}" type="slidenum">
              <a:t>&lt;#&gt;</a:t>
            </a:fld>
          </a:p>
        </p:txBody>
      </p:sp>
      <p:sp>
        <p:nvSpPr>
          <p:cNvPr id="5" name="PlaceHolder 4"/>
          <p:cNvSpPr>
            <a:spLocks noGrp="1"/>
          </p:cNvSpPr>
          <p:nvPr>
            <p:ph type="dt" idx="9"/>
          </p:nvPr>
        </p:nvSpPr>
        <p:spPr/>
        <p:txBody>
          <a:bodyPr/>
          <a:p>
            <a:r>
              <a:rPr lang="es-ES"/>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E85E0BB-2C77-42D5-9CD9-9BF2DA2A0FF5}" type="slidenum">
              <a:t>&lt;#&gt;</a:t>
            </a:fld>
          </a:p>
        </p:txBody>
      </p:sp>
      <p:sp>
        <p:nvSpPr>
          <p:cNvPr id="8" name="PlaceHolder 7"/>
          <p:cNvSpPr>
            <a:spLocks noGrp="1"/>
          </p:cNvSpPr>
          <p:nvPr>
            <p:ph type="dt" idx="9"/>
          </p:nvPr>
        </p:nvSpPr>
        <p:spPr/>
        <p:txBody>
          <a:bodyPr/>
          <a:p>
            <a:r>
              <a:rPr lang="es-ES"/>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5885DFB-DB9F-48C1-BE16-02BEFBF0889F}" type="slidenum">
              <a:t>&lt;#&gt;</a:t>
            </a:fld>
          </a:p>
        </p:txBody>
      </p:sp>
      <p:sp>
        <p:nvSpPr>
          <p:cNvPr id="8" name="PlaceHolder 7"/>
          <p:cNvSpPr>
            <a:spLocks noGrp="1"/>
          </p:cNvSpPr>
          <p:nvPr>
            <p:ph type="dt" idx="9"/>
          </p:nvPr>
        </p:nvSpPr>
        <p:spPr/>
        <p:txBody>
          <a:bodyPr/>
          <a:p>
            <a:r>
              <a:rPr lang="es-ES"/>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37FDF00-B7C9-4C16-9D10-184CD297F582}" type="slidenum">
              <a:t>&lt;#&gt;</a:t>
            </a:fld>
          </a:p>
        </p:txBody>
      </p:sp>
      <p:sp>
        <p:nvSpPr>
          <p:cNvPr id="8" name="PlaceHolder 7"/>
          <p:cNvSpPr>
            <a:spLocks noGrp="1"/>
          </p:cNvSpPr>
          <p:nvPr>
            <p:ph type="dt" idx="9"/>
          </p:nvPr>
        </p:nvSpPr>
        <p:spPr/>
        <p:txBody>
          <a:bodyPr/>
          <a:p>
            <a:r>
              <a:rPr lang="es-E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A164685-4427-4732-BE03-B0F61B1A1ED2}" type="slidenum">
              <a:t>&lt;#&gt;</a:t>
            </a:fld>
          </a:p>
        </p:txBody>
      </p:sp>
      <p:sp>
        <p:nvSpPr>
          <p:cNvPr id="8" name="PlaceHolder 7"/>
          <p:cNvSpPr>
            <a:spLocks noGrp="1"/>
          </p:cNvSpPr>
          <p:nvPr>
            <p:ph type="dt" idx="3"/>
          </p:nvPr>
        </p:nvSpPr>
        <p:spPr/>
        <p:txBody>
          <a:bodyPr/>
          <a:p>
            <a:r>
              <a:rPr lang="es-ES"/>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84EAEC8-E77C-423D-BFE3-E8E2A530F233}" type="slidenum">
              <a:t>&lt;#&gt;</a:t>
            </a:fld>
          </a:p>
        </p:txBody>
      </p:sp>
      <p:sp>
        <p:nvSpPr>
          <p:cNvPr id="7" name="PlaceHolder 6"/>
          <p:cNvSpPr>
            <a:spLocks noGrp="1"/>
          </p:cNvSpPr>
          <p:nvPr>
            <p:ph type="dt" idx="9"/>
          </p:nvPr>
        </p:nvSpPr>
        <p:spPr/>
        <p:txBody>
          <a:bodyPr/>
          <a:p>
            <a:r>
              <a:rPr lang="es-ES"/>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2AE95E1-EE67-4159-9CDB-27E9A4952C1C}" type="slidenum">
              <a:t>&lt;#&gt;</a:t>
            </a:fld>
          </a:p>
        </p:txBody>
      </p:sp>
      <p:sp>
        <p:nvSpPr>
          <p:cNvPr id="9" name="PlaceHolder 8"/>
          <p:cNvSpPr>
            <a:spLocks noGrp="1"/>
          </p:cNvSpPr>
          <p:nvPr>
            <p:ph type="dt" idx="9"/>
          </p:nvPr>
        </p:nvSpPr>
        <p:spPr/>
        <p:txBody>
          <a:bodyPr/>
          <a:p>
            <a:r>
              <a:rPr lang="es-ES"/>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EE1BA0AC-BB1D-4AA3-8302-82884EF628EE}" type="slidenum">
              <a:t>&lt;#&gt;</a:t>
            </a:fld>
          </a:p>
        </p:txBody>
      </p:sp>
      <p:sp>
        <p:nvSpPr>
          <p:cNvPr id="11" name="PlaceHolder 10"/>
          <p:cNvSpPr>
            <a:spLocks noGrp="1"/>
          </p:cNvSpPr>
          <p:nvPr>
            <p:ph type="dt" idx="9"/>
          </p:nvPr>
        </p:nvSpPr>
        <p:spPr/>
        <p:txBody>
          <a:bodyPr/>
          <a:p>
            <a:r>
              <a:rPr lang="es-E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FD538E7-FADB-4F79-B193-EFCDF4314B2D}" type="slidenum">
              <a:t>&lt;#&gt;</a:t>
            </a:fld>
          </a:p>
        </p:txBody>
      </p:sp>
      <p:sp>
        <p:nvSpPr>
          <p:cNvPr id="8" name="PlaceHolder 7"/>
          <p:cNvSpPr>
            <a:spLocks noGrp="1"/>
          </p:cNvSpPr>
          <p:nvPr>
            <p:ph type="dt" idx="3"/>
          </p:nvPr>
        </p:nvSpPr>
        <p:spPr/>
        <p:txBody>
          <a:bodyPr/>
          <a:p>
            <a:r>
              <a:rPr lang="es-E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310C387-DF11-435D-9C0C-136AB79116C1}" type="slidenum">
              <a:t>&lt;#&gt;</a:t>
            </a:fld>
          </a:p>
        </p:txBody>
      </p:sp>
      <p:sp>
        <p:nvSpPr>
          <p:cNvPr id="8" name="PlaceHolder 7"/>
          <p:cNvSpPr>
            <a:spLocks noGrp="1"/>
          </p:cNvSpPr>
          <p:nvPr>
            <p:ph type="dt" idx="3"/>
          </p:nvPr>
        </p:nvSpPr>
        <p:spPr/>
        <p:txBody>
          <a:bodyPr/>
          <a:p>
            <a:r>
              <a:rPr lang="es-E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 name="PlaceHolder 2"/>
          <p:cNvSpPr>
            <a:spLocks noGrp="1"/>
          </p:cNvSpPr>
          <p:nvPr>
            <p:ph type="ftr" idx="1"/>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&lt;footer&gt;</a:t>
            </a:r>
            <a:endParaRPr b="0" lang="es-ES" sz="1400" spc="-1" strike="noStrike">
              <a:solidFill>
                <a:srgbClr val="000000"/>
              </a:solidFill>
              <a:latin typeface="Times New Roman"/>
            </a:endParaRPr>
          </a:p>
        </p:txBody>
      </p:sp>
      <p:sp>
        <p:nvSpPr>
          <p:cNvPr id="2" name="PlaceHolder 3"/>
          <p:cNvSpPr>
            <a:spLocks noGrp="1"/>
          </p:cNvSpPr>
          <p:nvPr>
            <p:ph type="sldNum" idx="2"/>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s-ES" sz="1200" spc="-1" strike="noStrike">
                <a:solidFill>
                  <a:srgbClr val="888888"/>
                </a:solidFill>
                <a:latin typeface="Calibri"/>
                <a:ea typeface="Calibri"/>
              </a:defRPr>
            </a:lvl1pPr>
          </a:lstStyle>
          <a:p>
            <a:pPr indent="0" algn="r">
              <a:lnSpc>
                <a:spcPct val="100000"/>
              </a:lnSpc>
              <a:buNone/>
              <a:tabLst>
                <a:tab algn="l" pos="0"/>
              </a:tabLst>
            </a:pPr>
            <a:fld id="{4E586A77-E659-4EBD-9164-DD41E95CA327}" type="slidenum">
              <a:rPr b="0" lang="es-ES" sz="1200" spc="-1" strike="noStrike">
                <a:solidFill>
                  <a:srgbClr val="888888"/>
                </a:solidFill>
                <a:latin typeface="Calibri"/>
                <a:ea typeface="Calibri"/>
              </a:rPr>
              <a:t>&lt;number&gt;</a:t>
            </a:fld>
            <a:endParaRPr b="0" lang="es-ES" sz="1200" spc="-1" strike="noStrike">
              <a:solidFill>
                <a:srgbClr val="000000"/>
              </a:solidFill>
              <a:latin typeface="Times New Roman"/>
            </a:endParaRPr>
          </a:p>
        </p:txBody>
      </p:sp>
      <p:sp>
        <p:nvSpPr>
          <p:cNvPr id="3" name="PlaceHolder 4"/>
          <p:cNvSpPr>
            <a:spLocks noGrp="1"/>
          </p:cNvSpPr>
          <p:nvPr>
            <p:ph type="dt" idx="3"/>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&lt;date/time&gt;</a:t>
            </a:r>
            <a:endParaRPr b="0" lang="es-ES" sz="14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a:t>
            </a:r>
            <a:r>
              <a:rPr b="0" lang="es-ES" sz="3200" spc="-1" strike="noStrike">
                <a:solidFill>
                  <a:srgbClr val="000000"/>
                </a:solidFill>
                <a:latin typeface="Arial"/>
              </a:rPr>
              <a:t>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a:t>
            </a:r>
            <a:r>
              <a:rPr b="0" lang="es-ES" sz="2000" spc="-1" strike="noStrike">
                <a:solidFill>
                  <a:srgbClr val="000000"/>
                </a:solidFill>
                <a:latin typeface="Arial"/>
              </a:rPr>
              <a:t>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ES" sz="4400" spc="-1" strike="noStrike">
                <a:solidFill>
                  <a:srgbClr val="000000"/>
                </a:solidFill>
                <a:latin typeface="Arial"/>
              </a:rPr>
              <a:t>Click to edit the title text format</a:t>
            </a:r>
            <a:endParaRPr b="0" lang="es-ES" sz="4400" spc="-1" strike="noStrike">
              <a:solidFill>
                <a:srgbClr val="000000"/>
              </a:solidFill>
              <a:latin typeface="Arial"/>
            </a:endParaRPr>
          </a:p>
        </p:txBody>
      </p:sp>
      <p:sp>
        <p:nvSpPr>
          <p:cNvPr id="4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79" name="PlaceHolder 1"/>
          <p:cNvSpPr>
            <a:spLocks noGrp="1"/>
          </p:cNvSpPr>
          <p:nvPr>
            <p:ph type="ftr" idx="4"/>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&lt;footer&gt;</a:t>
            </a:r>
            <a:endParaRPr b="0" lang="es-ES" sz="1400" spc="-1" strike="noStrike">
              <a:solidFill>
                <a:srgbClr val="000000"/>
              </a:solidFill>
              <a:latin typeface="Times New Roman"/>
            </a:endParaRPr>
          </a:p>
        </p:txBody>
      </p:sp>
      <p:sp>
        <p:nvSpPr>
          <p:cNvPr id="80" name="PlaceHolder 2"/>
          <p:cNvSpPr>
            <a:spLocks noGrp="1"/>
          </p:cNvSpPr>
          <p:nvPr>
            <p:ph type="sldNum" idx="5"/>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s-ES" sz="1200" spc="-1" strike="noStrike">
                <a:solidFill>
                  <a:srgbClr val="888888"/>
                </a:solidFill>
                <a:latin typeface="Calibri"/>
                <a:ea typeface="Calibri"/>
              </a:defRPr>
            </a:lvl1pPr>
          </a:lstStyle>
          <a:p>
            <a:pPr indent="0" algn="r">
              <a:lnSpc>
                <a:spcPct val="100000"/>
              </a:lnSpc>
              <a:buNone/>
              <a:tabLst>
                <a:tab algn="l" pos="0"/>
              </a:tabLst>
            </a:pPr>
            <a:fld id="{6B1099F1-187C-4FDC-9B6A-905010A2BDA7}" type="slidenum">
              <a:rPr b="0" lang="es-ES" sz="1200" spc="-1" strike="noStrike">
                <a:solidFill>
                  <a:srgbClr val="888888"/>
                </a:solidFill>
                <a:latin typeface="Calibri"/>
                <a:ea typeface="Calibri"/>
              </a:rPr>
              <a:t>&lt;number&gt;</a:t>
            </a:fld>
            <a:endParaRPr b="0" lang="es-ES" sz="1200" spc="-1" strike="noStrike">
              <a:solidFill>
                <a:srgbClr val="000000"/>
              </a:solidFill>
              <a:latin typeface="Times New Roman"/>
            </a:endParaRPr>
          </a:p>
        </p:txBody>
      </p:sp>
      <p:sp>
        <p:nvSpPr>
          <p:cNvPr id="81" name="PlaceHolder 3"/>
          <p:cNvSpPr>
            <a:spLocks noGrp="1"/>
          </p:cNvSpPr>
          <p:nvPr>
            <p:ph type="dt" idx="6"/>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&lt;date/time&gt;</a:t>
            </a:r>
            <a:endParaRPr b="0" lang="es-ES" sz="1400" spc="-1" strike="noStrike">
              <a:solidFill>
                <a:srgbClr val="000000"/>
              </a:solidFill>
              <a:latin typeface="Times New Roman"/>
            </a:endParaRPr>
          </a:p>
        </p:txBody>
      </p:sp>
      <p:sp>
        <p:nvSpPr>
          <p:cNvPr id="82"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ES" sz="4400" spc="-1" strike="noStrike">
                <a:solidFill>
                  <a:srgbClr val="000000"/>
                </a:solidFill>
                <a:latin typeface="Arial"/>
              </a:rPr>
              <a:t>Click to edit the title text format</a:t>
            </a:r>
            <a:endParaRPr b="0" lang="es-ES" sz="4400" spc="-1" strike="noStrike">
              <a:solidFill>
                <a:srgbClr val="000000"/>
              </a:solidFill>
              <a:latin typeface="Arial"/>
            </a:endParaRPr>
          </a:p>
        </p:txBody>
      </p:sp>
      <p:sp>
        <p:nvSpPr>
          <p:cNvPr id="83"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21"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1800" spc="-1" strike="noStrike">
                <a:solidFill>
                  <a:srgbClr val="000000"/>
                </a:solidFill>
                <a:latin typeface="Arial"/>
              </a:rPr>
              <a:t>Fifth Outline Level</a:t>
            </a:r>
            <a:endParaRPr b="0" lang="es-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1800" spc="-1" strike="noStrike">
                <a:solidFill>
                  <a:srgbClr val="000000"/>
                </a:solidFill>
                <a:latin typeface="Arial"/>
              </a:rPr>
              <a:t>Sixth Outline Level</a:t>
            </a:r>
            <a:endParaRPr b="0" lang="es-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1800" spc="-1" strike="noStrike">
                <a:solidFill>
                  <a:srgbClr val="000000"/>
                </a:solidFill>
                <a:latin typeface="Arial"/>
              </a:rPr>
              <a:t>Seventh Outline Level</a:t>
            </a:r>
            <a:endParaRPr b="0" lang="es-ES" sz="1800" spc="-1" strike="noStrike">
              <a:solidFill>
                <a:srgbClr val="000000"/>
              </a:solidFill>
              <a:latin typeface="Arial"/>
            </a:endParaRPr>
          </a:p>
        </p:txBody>
      </p:sp>
      <p:sp>
        <p:nvSpPr>
          <p:cNvPr id="122"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1800" spc="-1" strike="noStrike">
                <a:solidFill>
                  <a:srgbClr val="000000"/>
                </a:solidFill>
                <a:latin typeface="Arial"/>
              </a:rPr>
              <a:t>Fifth Outline Level</a:t>
            </a:r>
            <a:endParaRPr b="0" lang="es-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1800" spc="-1" strike="noStrike">
                <a:solidFill>
                  <a:srgbClr val="000000"/>
                </a:solidFill>
                <a:latin typeface="Arial"/>
              </a:rPr>
              <a:t>Sixth Outline Level</a:t>
            </a:r>
            <a:endParaRPr b="0" lang="es-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1800" spc="-1" strike="noStrike">
                <a:solidFill>
                  <a:srgbClr val="000000"/>
                </a:solidFill>
                <a:latin typeface="Arial"/>
              </a:rPr>
              <a:t>Seventh Outline Level</a:t>
            </a:r>
            <a:endParaRPr b="0" lang="es-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6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97" name="PlaceHolder 1"/>
          <p:cNvSpPr>
            <a:spLocks noGrp="1"/>
          </p:cNvSpPr>
          <p:nvPr>
            <p:ph type="ftr" idx="7"/>
          </p:nvPr>
        </p:nvSpPr>
        <p:spPr>
          <a:xfrm>
            <a:off x="4038480" y="6356520"/>
            <a:ext cx="411408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&lt;footer&gt;</a:t>
            </a:r>
            <a:endParaRPr b="0" lang="es-ES" sz="1400" spc="-1" strike="noStrike">
              <a:solidFill>
                <a:srgbClr val="000000"/>
              </a:solidFill>
              <a:latin typeface="Times New Roman"/>
            </a:endParaRPr>
          </a:p>
        </p:txBody>
      </p:sp>
      <p:sp>
        <p:nvSpPr>
          <p:cNvPr id="198" name="PlaceHolder 2"/>
          <p:cNvSpPr>
            <a:spLocks noGrp="1"/>
          </p:cNvSpPr>
          <p:nvPr>
            <p:ph type="sldNum" idx="8"/>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s-ES" sz="1200" spc="-1" strike="noStrike">
                <a:solidFill>
                  <a:srgbClr val="888888"/>
                </a:solidFill>
                <a:latin typeface="Calibri"/>
                <a:ea typeface="Calibri"/>
              </a:defRPr>
            </a:lvl1pPr>
          </a:lstStyle>
          <a:p>
            <a:pPr indent="0" algn="r">
              <a:lnSpc>
                <a:spcPct val="100000"/>
              </a:lnSpc>
              <a:buNone/>
              <a:tabLst>
                <a:tab algn="l" pos="0"/>
              </a:tabLst>
            </a:pPr>
            <a:fld id="{67184F5D-171E-4305-B955-9B5DF0B5A31D}" type="slidenum">
              <a:rPr b="0" lang="es-ES" sz="1200" spc="-1" strike="noStrike">
                <a:solidFill>
                  <a:srgbClr val="888888"/>
                </a:solidFill>
                <a:latin typeface="Calibri"/>
                <a:ea typeface="Calibri"/>
              </a:rPr>
              <a:t>&lt;number&gt;</a:t>
            </a:fld>
            <a:endParaRPr b="0" lang="es-ES" sz="1200" spc="-1" strike="noStrike">
              <a:solidFill>
                <a:srgbClr val="000000"/>
              </a:solidFill>
              <a:latin typeface="Times New Roman"/>
            </a:endParaRPr>
          </a:p>
        </p:txBody>
      </p:sp>
      <p:sp>
        <p:nvSpPr>
          <p:cNvPr id="199" name="PlaceHolder 3"/>
          <p:cNvSpPr>
            <a:spLocks noGrp="1"/>
          </p:cNvSpPr>
          <p:nvPr>
            <p:ph type="dt" idx="9"/>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&lt;date/time&gt;</a:t>
            </a:r>
            <a:endParaRPr b="0" lang="es-ES" sz="1400" spc="-1" strike="noStrike">
              <a:solidFill>
                <a:srgbClr val="000000"/>
              </a:solidFill>
              <a:latin typeface="Times New Roman"/>
            </a:endParaRPr>
          </a:p>
        </p:txBody>
      </p:sp>
      <p:sp>
        <p:nvSpPr>
          <p:cNvPr id="20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ES" sz="4400" spc="-1" strike="noStrike">
                <a:solidFill>
                  <a:srgbClr val="000000"/>
                </a:solidFill>
                <a:latin typeface="Arial"/>
              </a:rPr>
              <a:t>Click to edit the title text format</a:t>
            </a:r>
            <a:endParaRPr b="0" lang="es-ES" sz="4400" spc="-1" strike="noStrike">
              <a:solidFill>
                <a:srgbClr val="000000"/>
              </a:solidFill>
              <a:latin typeface="Arial"/>
            </a:endParaRPr>
          </a:p>
        </p:txBody>
      </p:sp>
      <p:sp>
        <p:nvSpPr>
          <p:cNvPr id="20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Click to edit the outline text format</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Second Outline Level</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Third Outline Level</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Fourth Outline Level</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0.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40.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jpeg"/><Relationship Id="rId3" Type="http://schemas.openxmlformats.org/officeDocument/2006/relationships/slideLayout" Target="../slideLayouts/slideLayout40.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6">
            <a:lumMod val="40000"/>
            <a:lumOff val="60000"/>
          </a:schemeClr>
        </a:solidFill>
      </p:bgPr>
    </p:bg>
    <p:spTree>
      <p:nvGrpSpPr>
        <p:cNvPr id="1" name=""/>
        <p:cNvGrpSpPr/>
        <p:nvPr/>
      </p:nvGrpSpPr>
      <p:grpSpPr>
        <a:xfrm>
          <a:off x="0" y="0"/>
          <a:ext cx="0" cy="0"/>
          <a:chOff x="0" y="0"/>
          <a:chExt cx="0" cy="0"/>
        </a:xfrm>
      </p:grpSpPr>
      <p:sp>
        <p:nvSpPr>
          <p:cNvPr id="238" name="PlaceHolder 1"/>
          <p:cNvSpPr>
            <a:spLocks noGrp="1"/>
          </p:cNvSpPr>
          <p:nvPr>
            <p:ph type="title"/>
          </p:nvPr>
        </p:nvSpPr>
        <p:spPr>
          <a:xfrm>
            <a:off x="773640" y="1122480"/>
            <a:ext cx="10819800" cy="3495960"/>
          </a:xfrm>
          <a:prstGeom prst="rect">
            <a:avLst/>
          </a:prstGeom>
          <a:solidFill>
            <a:srgbClr val="92d050"/>
          </a:solidFill>
          <a:ln w="0">
            <a:noFill/>
          </a:ln>
        </p:spPr>
        <p:txBody>
          <a:bodyPr lIns="91440" rIns="91440" tIns="45720" bIns="45720" anchor="b">
            <a:normAutofit fontScale="82222"/>
          </a:bodyPr>
          <a:p>
            <a:pPr indent="0" algn="ctr" defTabSz="914400">
              <a:lnSpc>
                <a:spcPct val="90000"/>
              </a:lnSpc>
              <a:buNone/>
              <a:tabLst>
                <a:tab algn="l" pos="0"/>
              </a:tabLst>
            </a:pPr>
            <a:br>
              <a:rPr sz="4000"/>
            </a:br>
            <a:br>
              <a:rPr sz="2300"/>
            </a:br>
            <a:r>
              <a:rPr b="1" lang="es-UY" sz="6000" spc="-1" strike="noStrike">
                <a:solidFill>
                  <a:schemeClr val="dk1"/>
                </a:solidFill>
                <a:latin typeface="Arial"/>
                <a:ea typeface="Arial"/>
              </a:rPr>
              <a:t>Taller de investigación </a:t>
            </a:r>
            <a:br>
              <a:rPr sz="6000"/>
            </a:br>
            <a:r>
              <a:rPr b="1" lang="es-UY" sz="6000" spc="-1" strike="noStrike">
                <a:solidFill>
                  <a:schemeClr val="dk1"/>
                </a:solidFill>
                <a:latin typeface="Arial"/>
                <a:ea typeface="Arial"/>
              </a:rPr>
              <a:t>“Historia y presente del paisaje lingüístico y la migración en Montevideo”</a:t>
            </a:r>
            <a:endParaRPr b="0" lang="es-ES" sz="6000" spc="-1" strike="noStrike">
              <a:solidFill>
                <a:srgbClr val="000000"/>
              </a:solidFill>
              <a:latin typeface="Arial"/>
            </a:endParaRPr>
          </a:p>
        </p:txBody>
      </p:sp>
      <p:sp>
        <p:nvSpPr>
          <p:cNvPr id="239" name="PlaceHolder 2"/>
          <p:cNvSpPr>
            <a:spLocks noGrp="1"/>
          </p:cNvSpPr>
          <p:nvPr>
            <p:ph type="subTitle"/>
          </p:nvPr>
        </p:nvSpPr>
        <p:spPr>
          <a:xfrm>
            <a:off x="1523880" y="4943160"/>
            <a:ext cx="10069560" cy="1366200"/>
          </a:xfrm>
          <a:prstGeom prst="rect">
            <a:avLst/>
          </a:prstGeom>
          <a:noFill/>
          <a:ln w="0">
            <a:noFill/>
          </a:ln>
        </p:spPr>
        <p:txBody>
          <a:bodyPr lIns="91440" rIns="91440" tIns="45720" bIns="45720" anchor="t">
            <a:normAutofit/>
          </a:bodyPr>
          <a:p>
            <a:pPr indent="0" algn="r">
              <a:lnSpc>
                <a:spcPct val="90000"/>
              </a:lnSpc>
              <a:buNone/>
              <a:tabLst>
                <a:tab algn="l" pos="0"/>
              </a:tabLst>
            </a:pPr>
            <a:r>
              <a:rPr b="0" lang="es-ES" sz="2400" spc="-1" strike="noStrike">
                <a:solidFill>
                  <a:srgbClr val="000000"/>
                </a:solidFill>
                <a:latin typeface="Calibri"/>
                <a:ea typeface="Calibri"/>
              </a:rPr>
              <a:t>Profa. Tit. Magdalena Coll </a:t>
            </a:r>
            <a:endParaRPr b="0" lang="es-ES" sz="2400" spc="-1" strike="noStrike">
              <a:solidFill>
                <a:srgbClr val="000000"/>
              </a:solidFill>
              <a:latin typeface="Arial"/>
            </a:endParaRPr>
          </a:p>
          <a:p>
            <a:pPr indent="0" algn="r">
              <a:lnSpc>
                <a:spcPct val="90000"/>
              </a:lnSpc>
              <a:buNone/>
              <a:tabLst>
                <a:tab algn="l" pos="0"/>
              </a:tabLst>
            </a:pPr>
            <a:r>
              <a:rPr b="0" lang="es-ES" sz="2400" spc="-1" strike="noStrike">
                <a:solidFill>
                  <a:srgbClr val="000000"/>
                </a:solidFill>
                <a:latin typeface="Calibri"/>
                <a:ea typeface="Calibri"/>
              </a:rPr>
              <a:t>Licenciatura en Lingüística</a:t>
            </a:r>
            <a:endParaRPr b="0" lang="es-ES" sz="2400" spc="-1" strike="noStrike">
              <a:solidFill>
                <a:srgbClr val="000000"/>
              </a:solidFill>
              <a:latin typeface="Arial"/>
            </a:endParaRPr>
          </a:p>
          <a:p>
            <a:pPr indent="0" algn="r">
              <a:lnSpc>
                <a:spcPct val="90000"/>
              </a:lnSpc>
              <a:spcBef>
                <a:spcPts val="1001"/>
              </a:spcBef>
              <a:buNone/>
              <a:tabLst>
                <a:tab algn="l" pos="0"/>
              </a:tabLst>
            </a:pPr>
            <a:r>
              <a:rPr b="0" i="1" lang="es-ES" sz="2400" spc="-1" strike="noStrike">
                <a:solidFill>
                  <a:srgbClr val="000000"/>
                </a:solidFill>
                <a:latin typeface="Calibri"/>
                <a:ea typeface="Calibri"/>
              </a:rPr>
              <a:t>Universidad de la República</a:t>
            </a:r>
            <a:endParaRPr b="0" lang="es-ES" sz="2400" spc="-1" strike="noStrike">
              <a:solidFill>
                <a:srgbClr val="000000"/>
              </a:solidFill>
              <a:latin typeface="Arial"/>
            </a:endParaRPr>
          </a:p>
          <a:p>
            <a:pPr marL="457200" indent="0" algn="ctr">
              <a:lnSpc>
                <a:spcPct val="90000"/>
              </a:lnSpc>
              <a:spcBef>
                <a:spcPts val="1001"/>
              </a:spcBef>
              <a:buNone/>
              <a:tabLst>
                <a:tab algn="l" pos="0"/>
              </a:tabLst>
            </a:pPr>
            <a:endParaRPr b="0" lang="es-E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nSpc>
                <a:spcPct val="100000"/>
              </a:lnSpc>
              <a:buNone/>
              <a:tabLst>
                <a:tab algn="l" pos="0"/>
              </a:tabLst>
            </a:pPr>
            <a:r>
              <a:rPr b="1" lang="es-ES" sz="2800" spc="-1" strike="noStrike">
                <a:solidFill>
                  <a:srgbClr val="000000"/>
                </a:solidFill>
                <a:latin typeface="Arial"/>
                <a:ea typeface="Arial"/>
              </a:rPr>
              <a:t>Perspectiva de trabajo</a:t>
            </a:r>
            <a:endParaRPr b="0" lang="es-ES" sz="2800" spc="-1" strike="noStrike">
              <a:solidFill>
                <a:srgbClr val="000000"/>
              </a:solidFill>
              <a:latin typeface="Arial"/>
            </a:endParaRPr>
          </a:p>
        </p:txBody>
      </p:sp>
      <p:sp>
        <p:nvSpPr>
          <p:cNvPr id="267" name="PlaceHolder 2"/>
          <p:cNvSpPr>
            <a:spLocks noGrp="1"/>
          </p:cNvSpPr>
          <p:nvPr>
            <p:ph/>
          </p:nvPr>
        </p:nvSpPr>
        <p:spPr>
          <a:xfrm>
            <a:off x="609480" y="1604520"/>
            <a:ext cx="5353560" cy="3976560"/>
          </a:xfrm>
          <a:prstGeom prst="rect">
            <a:avLst/>
          </a:prstGeom>
          <a:solidFill>
            <a:schemeClr val="accent6">
              <a:lumMod val="20000"/>
              <a:lumOff val="80000"/>
            </a:schemeClr>
          </a:solidFill>
          <a:ln w="0">
            <a:noFill/>
          </a:ln>
        </p:spPr>
        <p:txBody>
          <a:bodyPr lIns="0" rIns="0" tIns="0" bIns="0" anchor="t">
            <a:normAutofit/>
          </a:bodyPr>
          <a:p>
            <a:pPr marL="228600" indent="-201960">
              <a:lnSpc>
                <a:spcPct val="100000"/>
              </a:lnSpc>
              <a:spcBef>
                <a:spcPts val="1001"/>
              </a:spcBef>
              <a:buClr>
                <a:srgbClr val="000000"/>
              </a:buClr>
              <a:buFont typeface="Calibri"/>
              <a:buChar char="•"/>
            </a:pPr>
            <a:r>
              <a:rPr b="0" lang="es-ES" sz="1800" spc="-1" strike="noStrike">
                <a:solidFill>
                  <a:srgbClr val="000000"/>
                </a:solidFill>
                <a:latin typeface="Arial"/>
                <a:ea typeface="Arial"/>
              </a:rPr>
              <a:t>Comparar los dos estudios de PL hechos para Montevideo</a:t>
            </a:r>
            <a:endParaRPr b="0" lang="es-ES" sz="1800" spc="-1" strike="noStrike">
              <a:solidFill>
                <a:srgbClr val="000000"/>
              </a:solidFill>
              <a:latin typeface="Arial"/>
            </a:endParaRPr>
          </a:p>
          <a:p>
            <a:pPr marL="228600" indent="-201960">
              <a:lnSpc>
                <a:spcPct val="100000"/>
              </a:lnSpc>
              <a:spcBef>
                <a:spcPts val="1001"/>
              </a:spcBef>
              <a:buClr>
                <a:srgbClr val="000000"/>
              </a:buClr>
              <a:buFont typeface="Calibri"/>
              <a:buChar char="•"/>
            </a:pPr>
            <a:r>
              <a:rPr b="0" lang="es-ES" sz="1800" spc="-1" strike="noStrike">
                <a:solidFill>
                  <a:srgbClr val="000000"/>
                </a:solidFill>
                <a:latin typeface="Arial"/>
                <a:ea typeface="Arial"/>
              </a:rPr>
              <a:t>Compararlos con estudios hecho para la frontera uruguayo-brasilera. </a:t>
            </a:r>
            <a:endParaRPr b="0" lang="es-ES" sz="1800" spc="-1" strike="noStrike">
              <a:solidFill>
                <a:srgbClr val="000000"/>
              </a:solidFill>
              <a:latin typeface="Arial"/>
            </a:endParaRPr>
          </a:p>
          <a:p>
            <a:pPr marL="228600" indent="-201960">
              <a:lnSpc>
                <a:spcPct val="100000"/>
              </a:lnSpc>
              <a:spcBef>
                <a:spcPts val="1001"/>
              </a:spcBef>
              <a:buClr>
                <a:srgbClr val="000000"/>
              </a:buClr>
              <a:buFont typeface="Calibri"/>
              <a:buChar char="•"/>
            </a:pPr>
            <a:r>
              <a:rPr b="0" lang="es-ES" sz="1800" spc="-1" strike="noStrike">
                <a:solidFill>
                  <a:srgbClr val="000000"/>
                </a:solidFill>
                <a:latin typeface="Arial"/>
                <a:ea typeface="Arial"/>
              </a:rPr>
              <a:t>Promover otras miradas ―desde diferentes áreas de la lingüística (la sociolingüística, el estudio de lenguas en contacto, etc.) y desde otras disciplinas y prácticas que se ocupan de los espacios públicos (la antropología social, la arquitectura, las ciencias de la comunicación, la publicidad, etc.)― que contribuyan al análisis multidisciplinar del paisaje lingüístico de Montevideo.</a:t>
            </a:r>
            <a:endParaRPr b="0" lang="es-ES" sz="1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p:txBody>
      </p:sp>
      <p:sp>
        <p:nvSpPr>
          <p:cNvPr id="268" name="PlaceHolder 3"/>
          <p:cNvSpPr>
            <a:spLocks noGrp="1"/>
          </p:cNvSpPr>
          <p:nvPr>
            <p:ph/>
          </p:nvPr>
        </p:nvSpPr>
        <p:spPr>
          <a:xfrm>
            <a:off x="6231960" y="1604520"/>
            <a:ext cx="5353560" cy="3976560"/>
          </a:xfrm>
          <a:prstGeom prst="rect">
            <a:avLst/>
          </a:prstGeom>
          <a:solidFill>
            <a:schemeClr val="accent6">
              <a:lumMod val="40000"/>
              <a:lumOff val="60000"/>
            </a:schemeClr>
          </a:solidFill>
          <a:ln w="0">
            <a:noFill/>
          </a:ln>
        </p:spPr>
        <p:txBody>
          <a:bodyPr lIns="0" rIns="0" tIns="0" bIns="0" anchor="t">
            <a:noAutofit/>
          </a:bodyPr>
          <a:p>
            <a:pPr marL="457200" indent="0">
              <a:lnSpc>
                <a:spcPct val="100000"/>
              </a:lnSpc>
              <a:buNone/>
              <a:tabLst>
                <a:tab algn="l" pos="0"/>
              </a:tabLst>
            </a:pPr>
            <a:r>
              <a:rPr b="0" lang="es-ES" sz="1800" spc="-1" strike="noStrike">
                <a:solidFill>
                  <a:srgbClr val="000000"/>
                </a:solidFill>
                <a:latin typeface="Arial"/>
                <a:ea typeface="Arial"/>
              </a:rPr>
              <a:t>Preparar ―con el apoyo del Centro de Fotografía de Montevideo, de la IM― estos materiales para ser expuestos en 2025 en una muestra fotográfica que ilustre la relación entre la ciudad, la cartelería y la migración.</a:t>
            </a:r>
            <a:endParaRPr b="0" lang="es-ES" sz="1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a:p>
            <a:pPr marL="457200" indent="0">
              <a:lnSpc>
                <a:spcPct val="100000"/>
              </a:lnSpc>
              <a:buNone/>
              <a:tabLst>
                <a:tab algn="l" pos="0"/>
              </a:tabLst>
            </a:pPr>
            <a:r>
              <a:rPr b="0" lang="es-ES" sz="1800" spc="-1" strike="noStrike">
                <a:solidFill>
                  <a:srgbClr val="000000"/>
                </a:solidFill>
                <a:latin typeface="Arial"/>
                <a:ea typeface="Arial"/>
              </a:rPr>
              <a:t>La fecha de inauguración está prevista para el 9 de setiembre de 2025.</a:t>
            </a:r>
            <a:endParaRPr b="0" lang="es-ES" sz="1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152280"/>
            <a:ext cx="10971720" cy="1898280"/>
          </a:xfrm>
          <a:prstGeom prst="rect">
            <a:avLst/>
          </a:prstGeom>
          <a:solidFill>
            <a:schemeClr val="accent6">
              <a:lumMod val="40000"/>
              <a:lumOff val="60000"/>
            </a:schemeClr>
          </a:solidFill>
          <a:ln w="0">
            <a:noFill/>
          </a:ln>
        </p:spPr>
        <p:txBody>
          <a:bodyPr lIns="0" rIns="0" tIns="0" bIns="0" anchor="ctr">
            <a:noAutofit/>
          </a:bodyPr>
          <a:p>
            <a:pPr indent="0">
              <a:lnSpc>
                <a:spcPct val="100000"/>
              </a:lnSpc>
              <a:buNone/>
              <a:tabLst>
                <a:tab algn="l" pos="0"/>
              </a:tabLst>
            </a:pPr>
            <a:br>
              <a:rPr sz="1800"/>
            </a:br>
            <a:r>
              <a:rPr b="1" lang="es-ES" sz="1800" spc="-1" strike="noStrike">
                <a:solidFill>
                  <a:srgbClr val="000000"/>
                </a:solidFill>
                <a:latin typeface="Arial"/>
                <a:ea typeface="Arial"/>
              </a:rPr>
              <a:t>Perspectiva de trabajo</a:t>
            </a:r>
            <a:br>
              <a:rPr sz="1800"/>
            </a:br>
            <a:r>
              <a:rPr b="0" lang="es-ES" sz="1800" spc="-1" strike="noStrike">
                <a:solidFill>
                  <a:srgbClr val="000000"/>
                </a:solidFill>
                <a:latin typeface="Arial"/>
                <a:ea typeface="Arial"/>
              </a:rPr>
              <a:t>Actividades en el medio 2024-2025- llamado 2024 (P)</a:t>
            </a:r>
            <a:br>
              <a:rPr sz="1800"/>
            </a:br>
            <a:br>
              <a:rPr sz="1800"/>
            </a:br>
            <a:r>
              <a:rPr b="0" lang="es-UY" sz="1800" spc="-1" strike="noStrike">
                <a:solidFill>
                  <a:srgbClr val="000000"/>
                </a:solidFill>
                <a:latin typeface="Trebuchet MS"/>
                <a:ea typeface="DejaVu Sans"/>
              </a:rPr>
              <a:t>Voces de acá y de allá: herramientas para la intercomprensión de variedades de español presentes en Montevideo. Encuentro con comunidades migrantes en el Municipio</a:t>
            </a:r>
            <a:br>
              <a:rPr sz="1800"/>
            </a:br>
            <a:endParaRPr b="0" lang="es-ES" sz="1800" spc="-1" strike="noStrike">
              <a:solidFill>
                <a:srgbClr val="000000"/>
              </a:solidFill>
              <a:latin typeface="Arial"/>
            </a:endParaRPr>
          </a:p>
        </p:txBody>
      </p:sp>
      <p:sp>
        <p:nvSpPr>
          <p:cNvPr id="270" name="PlaceHolder 2"/>
          <p:cNvSpPr>
            <a:spLocks noGrp="1"/>
          </p:cNvSpPr>
          <p:nvPr>
            <p:ph/>
          </p:nvPr>
        </p:nvSpPr>
        <p:spPr>
          <a:xfrm>
            <a:off x="609480" y="2215800"/>
            <a:ext cx="10761120" cy="4489200"/>
          </a:xfrm>
          <a:prstGeom prst="rect">
            <a:avLst/>
          </a:prstGeom>
          <a:noFill/>
          <a:ln w="0">
            <a:noFill/>
          </a:ln>
        </p:spPr>
        <p:txBody>
          <a:bodyPr lIns="0" rIns="0" tIns="0" bIns="0" anchor="t">
            <a:normAutofit fontScale="83888"/>
          </a:bodyPr>
          <a:p>
            <a:pPr marL="457200" indent="0">
              <a:lnSpc>
                <a:spcPct val="100000"/>
              </a:lnSpc>
              <a:buNone/>
              <a:tabLst>
                <a:tab algn="l" pos="0"/>
              </a:tabLst>
            </a:pPr>
            <a:endParaRPr b="0" lang="es-ES" sz="1800" spc="-1" strike="noStrike">
              <a:solidFill>
                <a:srgbClr val="000000"/>
              </a:solidFill>
              <a:latin typeface="Arial"/>
            </a:endParaRPr>
          </a:p>
          <a:p>
            <a:pPr marL="457200" indent="0">
              <a:lnSpc>
                <a:spcPct val="100000"/>
              </a:lnSpc>
              <a:buNone/>
              <a:tabLst>
                <a:tab algn="l" pos="0"/>
              </a:tabLst>
            </a:pPr>
            <a:r>
              <a:rPr b="0" lang="es-UY" sz="1800" spc="-1" strike="noStrike">
                <a:solidFill>
                  <a:srgbClr val="000000"/>
                </a:solidFill>
                <a:latin typeface="Arial"/>
                <a:ea typeface="DejaVu Sans"/>
              </a:rPr>
              <a:t>Para esta actividad proponemos un encuentro con colectivos organizados y comunidades migrantes en el marco del programa “Nodo migrantes” que lleva adelante el Municipio B para relevar datos que nos ayuden en la </a:t>
            </a:r>
            <a:r>
              <a:rPr b="1" lang="es-UY" sz="1800" spc="-1" strike="noStrike">
                <a:solidFill>
                  <a:srgbClr val="000000"/>
                </a:solidFill>
                <a:latin typeface="Arial"/>
                <a:ea typeface="DejaVu Sans"/>
              </a:rPr>
              <a:t>construcción de un glosario</a:t>
            </a:r>
            <a:r>
              <a:rPr b="0" lang="es-UY" sz="1800" spc="-1" strike="noStrike">
                <a:solidFill>
                  <a:srgbClr val="000000"/>
                </a:solidFill>
                <a:latin typeface="Arial"/>
                <a:ea typeface="DejaVu Sans"/>
              </a:rPr>
              <a:t> que dé cuenta de las variedades de español presentes en Montevideo. Este proyecto, surge en función de la necesidad lingüística que encontramos en las comunidades migrantes sobre palabras que no forman parte del repertorio léxico de las personas montevideanas o de las personas migrantes. Para eso, en este</a:t>
            </a:r>
            <a:r>
              <a:rPr b="0" lang="es-UY" sz="1400" spc="-1" strike="noStrike">
                <a:solidFill>
                  <a:srgbClr val="000000"/>
                </a:solidFill>
                <a:latin typeface="Times New Roman"/>
                <a:ea typeface="DejaVu Sans"/>
              </a:rPr>
              <a:t> </a:t>
            </a:r>
            <a:r>
              <a:rPr b="0" lang="es-UY" sz="1800" spc="-1" strike="noStrike">
                <a:solidFill>
                  <a:srgbClr val="000000"/>
                </a:solidFill>
                <a:latin typeface="Arial"/>
                <a:ea typeface="DejaVu Sans"/>
              </a:rPr>
              <a:t> encuentro</a:t>
            </a:r>
            <a:r>
              <a:rPr b="0" lang="es-UY" sz="1400" spc="-1" strike="noStrike">
                <a:solidFill>
                  <a:srgbClr val="000000"/>
                </a:solidFill>
                <a:latin typeface="Times New Roman"/>
                <a:ea typeface="DejaVu Sans"/>
              </a:rPr>
              <a:t> </a:t>
            </a:r>
            <a:r>
              <a:rPr b="0" lang="es-UY" sz="1800" spc="-1" strike="noStrike">
                <a:solidFill>
                  <a:srgbClr val="000000"/>
                </a:solidFill>
                <a:latin typeface="Arial"/>
                <a:ea typeface="DejaVu Sans"/>
              </a:rPr>
              <a:t> pensado como taller de reflexión sobre las distintas variedades de español y sus valoraciones, elaboraríamos un primer listado de palabras para seguir explorando y trabajando en conjunto. La relevancia de realizar este trabajo en coordinación con el programa del municipio radica en que se trata de un espacio de articulación y encuentro de organizaciones e instituciones. Nos permitirá coordinar prácticas y reflexionar acerca de la movilidad humana, los derechos humanos de las personas migrantes y</a:t>
            </a:r>
            <a:r>
              <a:rPr b="0" lang="es-UY" sz="1400" spc="-1" strike="noStrike">
                <a:solidFill>
                  <a:srgbClr val="000000"/>
                </a:solidFill>
                <a:latin typeface="Times New Roman"/>
                <a:ea typeface="DejaVu Sans"/>
              </a:rPr>
              <a:t> </a:t>
            </a:r>
            <a:r>
              <a:rPr b="0" lang="es-UY" sz="1800" spc="-1" strike="noStrike">
                <a:solidFill>
                  <a:srgbClr val="000000"/>
                </a:solidFill>
                <a:latin typeface="Arial"/>
                <a:ea typeface="DejaVu Sans"/>
              </a:rPr>
              <a:t> la relación con la sociedad de acogida</a:t>
            </a:r>
            <a:r>
              <a:rPr b="0" lang="es-EC" sz="1800" spc="-1" strike="noStrike">
                <a:solidFill>
                  <a:srgbClr val="000000"/>
                </a:solidFill>
                <a:latin typeface="Arial"/>
                <a:ea typeface="Arial"/>
              </a:rPr>
              <a:t> </a:t>
            </a:r>
            <a:r>
              <a:rPr b="0" lang="es-UY" sz="1400" spc="-1" strike="noStrike">
                <a:solidFill>
                  <a:srgbClr val="000000"/>
                </a:solidFill>
                <a:latin typeface="Times New Roman"/>
                <a:ea typeface="DejaVu Sans"/>
              </a:rPr>
              <a:t> </a:t>
            </a:r>
            <a:endParaRPr b="0" lang="es-ES" sz="14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a:p>
            <a:pPr marL="457200" indent="0">
              <a:lnSpc>
                <a:spcPct val="100000"/>
              </a:lnSpc>
              <a:buNone/>
              <a:tabLst>
                <a:tab algn="l" pos="0"/>
              </a:tabLst>
            </a:pPr>
            <a:r>
              <a:rPr b="0" lang="es-UY" sz="1800" spc="-1" strike="noStrike">
                <a:solidFill>
                  <a:srgbClr val="000000"/>
                </a:solidFill>
                <a:latin typeface="Arial"/>
                <a:ea typeface="DejaVu Sans"/>
              </a:rPr>
              <a:t>Surge en virtud de la necesidad que encontramos en este nuevo escenario lingüístico montevideano en el que conviven hablantes de la variedad uruguaya de español y hablantes de otras variedades de español, que son las hablas maternas de las personas migrantes latinoamericanas. En esta situación conviven voces de uso habitual para los montevideanos pero que no forman parte del repertorio léxico de las personas migrantes y voces que pertenecen a las variedades de español de las personas migrantes pero que no integran el repertorio léxico de las personas montevideanas. </a:t>
            </a:r>
            <a:endParaRPr b="0" lang="es-ES" sz="1800" spc="-1" strike="noStrike">
              <a:solidFill>
                <a:srgbClr val="000000"/>
              </a:solidFill>
              <a:latin typeface="Arial"/>
            </a:endParaRPr>
          </a:p>
          <a:p>
            <a:pPr marL="457200" indent="0">
              <a:lnSpc>
                <a:spcPct val="100000"/>
              </a:lnSpc>
              <a:buNone/>
              <a:tabLst>
                <a:tab algn="l" pos="0"/>
              </a:tabLst>
            </a:pPr>
            <a:r>
              <a:rPr b="0" lang="es-UY" sz="1400" spc="-1" strike="noStrike">
                <a:solidFill>
                  <a:srgbClr val="000000"/>
                </a:solidFill>
                <a:latin typeface="Times New Roman"/>
                <a:ea typeface="DejaVu Sans"/>
              </a:rPr>
              <a:t> </a:t>
            </a:r>
            <a:endParaRPr b="0" lang="es-E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1720" cy="1144080"/>
          </a:xfrm>
          <a:prstGeom prst="rect">
            <a:avLst/>
          </a:prstGeom>
          <a:solidFill>
            <a:schemeClr val="accent6">
              <a:lumMod val="20000"/>
              <a:lumOff val="80000"/>
            </a:schemeClr>
          </a:solidFill>
          <a:ln w="0">
            <a:noFill/>
          </a:ln>
        </p:spPr>
        <p:txBody>
          <a:bodyPr lIns="0" rIns="0" tIns="0" bIns="0" anchor="ctr">
            <a:noAutofit/>
          </a:bodyPr>
          <a:p>
            <a:pPr indent="0">
              <a:lnSpc>
                <a:spcPct val="100000"/>
              </a:lnSpc>
              <a:buNone/>
              <a:tabLst>
                <a:tab algn="l" pos="0"/>
              </a:tabLst>
            </a:pPr>
            <a:r>
              <a:rPr b="1" lang="es-ES" sz="2800" spc="-1" strike="noStrike">
                <a:solidFill>
                  <a:srgbClr val="000000"/>
                </a:solidFill>
                <a:latin typeface="Arial"/>
                <a:ea typeface="Arial"/>
              </a:rPr>
              <a:t>Perspectiva de trabajo</a:t>
            </a:r>
            <a:br>
              <a:rPr sz="1800"/>
            </a:br>
            <a:r>
              <a:rPr b="1" lang="es-UY" sz="1800" spc="-1" strike="noStrike">
                <a:solidFill>
                  <a:srgbClr val="000000"/>
                </a:solidFill>
                <a:latin typeface="Arial"/>
                <a:ea typeface="Arial"/>
              </a:rPr>
              <a:t>Nombre del EFI: Lengua, migración y paisaje lingüístico (P)</a:t>
            </a:r>
            <a:br>
              <a:rPr sz="1800"/>
            </a:br>
            <a:endParaRPr b="0" lang="es-ES" sz="1800" spc="-1" strike="noStrike">
              <a:solidFill>
                <a:srgbClr val="000000"/>
              </a:solidFill>
              <a:latin typeface="Arial"/>
            </a:endParaRPr>
          </a:p>
        </p:txBody>
      </p:sp>
      <p:sp>
        <p:nvSpPr>
          <p:cNvPr id="272" name="PlaceHolder 2"/>
          <p:cNvSpPr>
            <a:spLocks noGrp="1"/>
          </p:cNvSpPr>
          <p:nvPr>
            <p:ph/>
          </p:nvPr>
        </p:nvSpPr>
        <p:spPr>
          <a:xfrm>
            <a:off x="0" y="1604880"/>
            <a:ext cx="11874600" cy="4978800"/>
          </a:xfrm>
          <a:prstGeom prst="rect">
            <a:avLst/>
          </a:prstGeom>
          <a:noFill/>
          <a:ln w="0">
            <a:noFill/>
          </a:ln>
        </p:spPr>
        <p:txBody>
          <a:bodyPr lIns="0" rIns="0" tIns="0" bIns="0" anchor="t">
            <a:normAutofit/>
          </a:bodyPr>
          <a:p>
            <a:pPr marL="457200" indent="0" algn="just">
              <a:lnSpc>
                <a:spcPct val="100000"/>
              </a:lnSpc>
              <a:buNone/>
              <a:tabLst>
                <a:tab algn="l" pos="0"/>
              </a:tabLst>
            </a:pPr>
            <a:endParaRPr b="0" lang="es-ES" sz="1800" spc="-1" strike="noStrike">
              <a:solidFill>
                <a:srgbClr val="000000"/>
              </a:solidFill>
              <a:latin typeface="Arial"/>
            </a:endParaRPr>
          </a:p>
          <a:p>
            <a:pPr marL="457200" indent="0" algn="just">
              <a:lnSpc>
                <a:spcPct val="100000"/>
              </a:lnSpc>
              <a:buNone/>
              <a:tabLst>
                <a:tab algn="l" pos="0"/>
              </a:tabLst>
            </a:pPr>
            <a:r>
              <a:rPr b="0" lang="es-UY" sz="1800" spc="-1" strike="noStrike">
                <a:solidFill>
                  <a:srgbClr val="000000"/>
                </a:solidFill>
                <a:latin typeface="Arial"/>
                <a:ea typeface="Times New Roman"/>
              </a:rPr>
              <a:t>En este EFI buscamos promover la participación de estudiantes de la FHCE en la visibilización de la relación migración-lengua, que caracteriza la historia de la ciudad de Montevideo y que puede estudiarse a partir del “paisaje lingüístico”, esto es, el conjunto de textos escritos visibles en el espacio público (Landry y Bourhis 1997). </a:t>
            </a:r>
            <a:endParaRPr b="0" lang="es-ES" sz="1800" spc="-1" strike="noStrike">
              <a:solidFill>
                <a:srgbClr val="000000"/>
              </a:solidFill>
              <a:latin typeface="Arial"/>
            </a:endParaRPr>
          </a:p>
          <a:p>
            <a:pPr marL="457200" indent="0" algn="just">
              <a:lnSpc>
                <a:spcPct val="100000"/>
              </a:lnSpc>
              <a:buNone/>
              <a:tabLst>
                <a:tab algn="l" pos="0"/>
              </a:tabLst>
            </a:pPr>
            <a:endParaRPr b="0" lang="es-ES" sz="1800" spc="-1" strike="noStrike">
              <a:solidFill>
                <a:srgbClr val="000000"/>
              </a:solidFill>
              <a:latin typeface="Arial"/>
            </a:endParaRPr>
          </a:p>
          <a:p>
            <a:pPr marL="457200" indent="0" algn="just">
              <a:lnSpc>
                <a:spcPct val="100000"/>
              </a:lnSpc>
              <a:buNone/>
              <a:tabLst>
                <a:tab algn="l" pos="0"/>
              </a:tabLst>
            </a:pPr>
            <a:r>
              <a:rPr b="0" lang="es-UY" sz="1800" spc="-1" strike="noStrike">
                <a:solidFill>
                  <a:srgbClr val="000000"/>
                </a:solidFill>
                <a:latin typeface="Arial"/>
                <a:ea typeface="Times New Roman"/>
              </a:rPr>
              <a:t>Nuestra perspectiva será diacrónica y nos concentraremos en ver - a través de fotografías de fines del siglo XIX y principios del XX - la convivencia en afiches, carteles, publicidad gráfica, etc. de las lenguas de la población que migró de Europa en esa época. </a:t>
            </a:r>
            <a:endParaRPr b="0" lang="es-ES" sz="1800" spc="-1" strike="noStrike">
              <a:solidFill>
                <a:srgbClr val="000000"/>
              </a:solidFill>
              <a:latin typeface="Arial"/>
            </a:endParaRPr>
          </a:p>
          <a:p>
            <a:pPr marL="457200" indent="0" algn="just">
              <a:lnSpc>
                <a:spcPct val="100000"/>
              </a:lnSpc>
              <a:buNone/>
              <a:tabLst>
                <a:tab algn="l" pos="0"/>
              </a:tabLst>
            </a:pPr>
            <a:endParaRPr b="0" lang="es-ES" sz="1800" spc="-1" strike="noStrike">
              <a:solidFill>
                <a:srgbClr val="000000"/>
              </a:solidFill>
              <a:latin typeface="Arial"/>
            </a:endParaRPr>
          </a:p>
          <a:p>
            <a:pPr marL="457200" indent="0" algn="just">
              <a:lnSpc>
                <a:spcPct val="100000"/>
              </a:lnSpc>
              <a:buNone/>
              <a:tabLst>
                <a:tab algn="l" pos="0"/>
              </a:tabLst>
            </a:pPr>
            <a:r>
              <a:rPr b="0" lang="es-UY" sz="1800" spc="-1" strike="noStrike">
                <a:solidFill>
                  <a:srgbClr val="000000"/>
                </a:solidFill>
                <a:latin typeface="Arial"/>
                <a:ea typeface="Times New Roman"/>
              </a:rPr>
              <a:t>Como primera instancia, el trabajo estará focalizado en </a:t>
            </a:r>
            <a:r>
              <a:rPr b="1" lang="es-UY" sz="1800" spc="-1" strike="noStrike">
                <a:solidFill>
                  <a:srgbClr val="000000"/>
                </a:solidFill>
                <a:latin typeface="Arial"/>
                <a:ea typeface="Times New Roman"/>
              </a:rPr>
              <a:t>la presencia de la lengua italiana </a:t>
            </a:r>
            <a:r>
              <a:rPr b="0" lang="es-UY" sz="1800" spc="-1" strike="noStrike">
                <a:solidFill>
                  <a:srgbClr val="000000"/>
                </a:solidFill>
                <a:latin typeface="Arial"/>
                <a:ea typeface="Times New Roman"/>
              </a:rPr>
              <a:t>en el espacio público montevideano en fotografía. Nos proponemos contrastar este tipo de cartelería con otro tipo de signos del paisaje lingüístico, el nomenclátor, que andando el tiempo fue también recogiendo la presencia de la migración italiana en el nombre de las calles de Montevideo. </a:t>
            </a:r>
            <a:endParaRPr b="0" lang="es-ES" sz="1800" spc="-1" strike="noStrike">
              <a:solidFill>
                <a:srgbClr val="000000"/>
              </a:solidFill>
              <a:latin typeface="Arial"/>
            </a:endParaRPr>
          </a:p>
          <a:p>
            <a:pPr marL="457200" indent="0" algn="just">
              <a:lnSpc>
                <a:spcPct val="100000"/>
              </a:lnSpc>
              <a:buNone/>
              <a:tabLst>
                <a:tab algn="l" pos="0"/>
              </a:tabLst>
            </a:pPr>
            <a:endParaRPr b="0" lang="es-ES" sz="1800" spc="-1" strike="noStrike">
              <a:solidFill>
                <a:srgbClr val="000000"/>
              </a:solidFill>
              <a:latin typeface="Arial"/>
            </a:endParaRPr>
          </a:p>
          <a:p>
            <a:pPr marL="457200" indent="0" algn="just">
              <a:lnSpc>
                <a:spcPct val="100000"/>
              </a:lnSpc>
              <a:buNone/>
              <a:tabLst>
                <a:tab algn="l" pos="0"/>
              </a:tabLst>
            </a:pPr>
            <a:r>
              <a:rPr b="0" lang="es-UY" sz="1800" spc="-1" strike="noStrike">
                <a:solidFill>
                  <a:srgbClr val="000000"/>
                </a:solidFill>
                <a:latin typeface="Arial"/>
                <a:ea typeface="Arial"/>
              </a:rPr>
              <a:t>Este EFI supone un trabajo interdisciplinario que permita una proyección para abordar, en futuras instancias, la presencia lingüística de otras comunidades de migrantes. </a:t>
            </a:r>
            <a:endParaRPr b="0" lang="es-ES" sz="1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1523880" y="1122480"/>
            <a:ext cx="9143280" cy="2386800"/>
          </a:xfrm>
          <a:prstGeom prst="rect">
            <a:avLst/>
          </a:prstGeom>
          <a:noFill/>
          <a:ln w="0">
            <a:noFill/>
          </a:ln>
        </p:spPr>
        <p:txBody>
          <a:bodyPr lIns="91440" rIns="91440" tIns="45720" bIns="45720" anchor="b">
            <a:noAutofit/>
          </a:bodyPr>
          <a:p>
            <a:pPr indent="0" algn="ctr">
              <a:lnSpc>
                <a:spcPct val="90000"/>
              </a:lnSpc>
              <a:buNone/>
              <a:tabLst>
                <a:tab algn="l" pos="0"/>
              </a:tabLst>
            </a:pPr>
            <a:r>
              <a:rPr b="0" lang="es-ES" sz="6000" spc="-1" strike="noStrike">
                <a:solidFill>
                  <a:schemeClr val="dk1"/>
                </a:solidFill>
                <a:latin typeface="Calibri"/>
                <a:ea typeface="Calibri"/>
              </a:rPr>
              <a:t>Montevideo 2023-2025</a:t>
            </a:r>
            <a:endParaRPr b="0" lang="es-ES" sz="6000" spc="-1" strike="noStrike">
              <a:solidFill>
                <a:srgbClr val="000000"/>
              </a:solidFill>
              <a:latin typeface="Arial"/>
            </a:endParaRPr>
          </a:p>
        </p:txBody>
      </p:sp>
      <p:sp>
        <p:nvSpPr>
          <p:cNvPr id="241" name="PlaceHolder 2"/>
          <p:cNvSpPr>
            <a:spLocks noGrp="1"/>
          </p:cNvSpPr>
          <p:nvPr>
            <p:ph type="subTitle"/>
          </p:nvPr>
        </p:nvSpPr>
        <p:spPr>
          <a:xfrm>
            <a:off x="1523880" y="3602160"/>
            <a:ext cx="9143280" cy="1654920"/>
          </a:xfrm>
          <a:prstGeom prst="rect">
            <a:avLst/>
          </a:prstGeom>
          <a:noFill/>
          <a:ln w="0">
            <a:noFill/>
          </a:ln>
        </p:spPr>
        <p:txBody>
          <a:bodyPr lIns="91440" rIns="91440" tIns="45720" bIns="45720" anchor="t">
            <a:noAutofit/>
          </a:bodyPr>
          <a:p>
            <a:pPr indent="0" algn="ctr">
              <a:buNone/>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1800" spc="-1" strike="noStrike">
              <a:solidFill>
                <a:srgbClr val="000000"/>
              </a:solidFill>
              <a:latin typeface="Arial"/>
            </a:endParaRPr>
          </a:p>
        </p:txBody>
      </p:sp>
      <p:pic>
        <p:nvPicPr>
          <p:cNvPr id="243" name="Imagen 6" descr=""/>
          <p:cNvPicPr/>
          <p:nvPr/>
        </p:nvPicPr>
        <p:blipFill>
          <a:blip r:embed="rId1"/>
          <a:stretch/>
        </p:blipFill>
        <p:spPr>
          <a:xfrm>
            <a:off x="1657800" y="651960"/>
            <a:ext cx="8875800" cy="5553360"/>
          </a:xfrm>
          <a:prstGeom prst="rect">
            <a:avLst/>
          </a:prstGeom>
          <a:ln w="0">
            <a:noFill/>
          </a:ln>
        </p:spPr>
      </p:pic>
      <p:sp>
        <p:nvSpPr>
          <p:cNvPr id="244" name="PlaceHolder 2"/>
          <p:cNvSpPr>
            <a:spLocks noGrp="1"/>
          </p:cNvSpPr>
          <p:nvPr>
            <p:ph/>
          </p:nvPr>
        </p:nvSpPr>
        <p:spPr>
          <a:xfrm>
            <a:off x="609480" y="1604520"/>
            <a:ext cx="1097172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1800" spc="-1" strike="noStrike">
              <a:solidFill>
                <a:srgbClr val="000000"/>
              </a:solidFill>
              <a:latin typeface="Arial"/>
            </a:endParaRPr>
          </a:p>
        </p:txBody>
      </p:sp>
      <p:sp>
        <p:nvSpPr>
          <p:cNvPr id="246" name="PlaceHolder 2"/>
          <p:cNvSpPr>
            <a:spLocks noGrp="1"/>
          </p:cNvSpPr>
          <p:nvPr>
            <p:ph/>
          </p:nvPr>
        </p:nvSpPr>
        <p:spPr>
          <a:xfrm>
            <a:off x="609480" y="1604520"/>
            <a:ext cx="5353560" cy="3976560"/>
          </a:xfrm>
          <a:prstGeom prst="rect">
            <a:avLst/>
          </a:prstGeom>
          <a:noFill/>
          <a:ln w="0">
            <a:noFill/>
          </a:ln>
        </p:spPr>
        <p:txBody>
          <a:bodyPr lIns="0" rIns="0" tIns="0" bIns="0" anchor="t">
            <a:noAutofit/>
          </a:bodyPr>
          <a:p>
            <a:pPr marL="228600" indent="-267120">
              <a:lnSpc>
                <a:spcPct val="90000"/>
              </a:lnSpc>
              <a:buClr>
                <a:srgbClr val="000000"/>
              </a:buClr>
              <a:buFont typeface="Arial"/>
              <a:buChar char="•"/>
            </a:pPr>
            <a:r>
              <a:rPr b="0" lang="es-ES" sz="1800" spc="-1" strike="noStrike">
                <a:solidFill>
                  <a:srgbClr val="000000"/>
                </a:solidFill>
                <a:latin typeface="Arial"/>
                <a:ea typeface="Arial"/>
              </a:rPr>
              <a:t>Se venden empanadas de mariscos, de cazón, de </a:t>
            </a:r>
            <a:r>
              <a:rPr b="0" i="1" lang="es-ES" sz="1800" spc="-1" strike="noStrike">
                <a:solidFill>
                  <a:srgbClr val="000000"/>
                </a:solidFill>
                <a:latin typeface="Arial"/>
                <a:ea typeface="Arial"/>
              </a:rPr>
              <a:t>pabellón</a:t>
            </a:r>
            <a:r>
              <a:rPr b="0" lang="es-ES" sz="1800" spc="-1" strike="noStrike">
                <a:solidFill>
                  <a:srgbClr val="000000"/>
                </a:solidFill>
                <a:latin typeface="Arial"/>
                <a:ea typeface="Arial"/>
              </a:rPr>
              <a:t> y de carne </a:t>
            </a:r>
            <a:r>
              <a:rPr b="0" i="1" lang="es-ES" sz="1800" spc="-1" strike="noStrike">
                <a:solidFill>
                  <a:srgbClr val="000000"/>
                </a:solidFill>
                <a:latin typeface="Calibri"/>
                <a:ea typeface="Calibri"/>
              </a:rPr>
              <a:t>mechada.</a:t>
            </a:r>
            <a:r>
              <a:rPr b="0" lang="es-ES" sz="1800" spc="-1" strike="noStrike">
                <a:solidFill>
                  <a:srgbClr val="000000"/>
                </a:solidFill>
                <a:latin typeface="Calibri"/>
                <a:ea typeface="Calibri"/>
              </a:rPr>
              <a:t> </a:t>
            </a:r>
            <a:endParaRPr b="0" lang="es-ES" sz="1800" spc="-1" strike="noStrike">
              <a:solidFill>
                <a:srgbClr val="000000"/>
              </a:solidFill>
              <a:latin typeface="Arial"/>
            </a:endParaRPr>
          </a:p>
          <a:p>
            <a:pPr indent="0">
              <a:lnSpc>
                <a:spcPct val="90000"/>
              </a:lnSpc>
              <a:buNone/>
              <a:tabLst>
                <a:tab algn="l" pos="0"/>
              </a:tabLst>
            </a:pPr>
            <a:endParaRPr b="0" lang="es-ES" sz="1800" spc="-1" strike="noStrike">
              <a:solidFill>
                <a:srgbClr val="000000"/>
              </a:solidFill>
              <a:latin typeface="Arial"/>
            </a:endParaRPr>
          </a:p>
          <a:p>
            <a:pPr marL="228600" indent="-267120">
              <a:lnSpc>
                <a:spcPct val="90000"/>
              </a:lnSpc>
              <a:buClr>
                <a:srgbClr val="000000"/>
              </a:buClr>
              <a:buFont typeface="Arial"/>
              <a:buChar char="•"/>
              <a:tabLst>
                <a:tab algn="l" pos="0"/>
              </a:tabLst>
            </a:pPr>
            <a:r>
              <a:rPr b="0" lang="es-ES" sz="1800" spc="-1" strike="noStrike">
                <a:solidFill>
                  <a:srgbClr val="000000"/>
                </a:solidFill>
                <a:latin typeface="Calibri"/>
                <a:ea typeface="Calibri"/>
              </a:rPr>
              <a:t> </a:t>
            </a:r>
            <a:r>
              <a:rPr b="1" i="1" lang="es-ES" sz="1800" spc="-1" strike="noStrike">
                <a:solidFill>
                  <a:srgbClr val="000000"/>
                </a:solidFill>
                <a:latin typeface="Arial"/>
                <a:ea typeface="Arial"/>
              </a:rPr>
              <a:t>pabellón</a:t>
            </a:r>
            <a:r>
              <a:rPr b="0" lang="es-ES" sz="1800" spc="-1" strike="noStrike">
                <a:solidFill>
                  <a:srgbClr val="000000"/>
                </a:solidFill>
                <a:latin typeface="Calibri"/>
                <a:ea typeface="Calibri"/>
              </a:rPr>
              <a:t> es un </a:t>
            </a:r>
            <a:r>
              <a:rPr b="0" lang="es-ES" sz="1800" spc="-1" strike="noStrike">
                <a:solidFill>
                  <a:srgbClr val="000000"/>
                </a:solidFill>
                <a:latin typeface="Arial"/>
                <a:ea typeface="Arial"/>
              </a:rPr>
              <a:t>“</a:t>
            </a:r>
            <a:r>
              <a:rPr b="0" lang="es-ES" sz="1800" spc="-1" strike="noStrike">
                <a:solidFill>
                  <a:srgbClr val="000000"/>
                </a:solidFill>
                <a:latin typeface="Calibri"/>
                <a:ea typeface="Calibri"/>
              </a:rPr>
              <a:t>relleno de plátano, </a:t>
            </a:r>
            <a:r>
              <a:rPr b="0" lang="es-ES" sz="1800" spc="-1" strike="noStrike">
                <a:solidFill>
                  <a:srgbClr val="000000"/>
                </a:solidFill>
                <a:latin typeface="Arial"/>
                <a:ea typeface="Arial"/>
              </a:rPr>
              <a:t>frijoles</a:t>
            </a:r>
            <a:r>
              <a:rPr b="0" lang="es-ES" sz="1800" spc="-1" strike="noStrike">
                <a:solidFill>
                  <a:srgbClr val="000000"/>
                </a:solidFill>
                <a:latin typeface="Calibri"/>
                <a:ea typeface="Calibri"/>
              </a:rPr>
              <a:t> y carne guisada</a:t>
            </a:r>
            <a:r>
              <a:rPr b="0" lang="es-ES" sz="1800" spc="-1" strike="noStrike">
                <a:solidFill>
                  <a:srgbClr val="000000"/>
                </a:solidFill>
                <a:latin typeface="Arial"/>
                <a:ea typeface="Arial"/>
              </a:rPr>
              <a:t>”, aunque</a:t>
            </a:r>
            <a:r>
              <a:rPr b="0" lang="es-ES" sz="1800" spc="-1" strike="noStrike">
                <a:solidFill>
                  <a:srgbClr val="000000"/>
                </a:solidFill>
                <a:latin typeface="Calibri"/>
                <a:ea typeface="Calibri"/>
              </a:rPr>
              <a:t> </a:t>
            </a:r>
            <a:r>
              <a:rPr b="0" lang="es-ES" sz="1800" spc="-1" strike="noStrike">
                <a:solidFill>
                  <a:srgbClr val="000000"/>
                </a:solidFill>
                <a:latin typeface="Arial"/>
                <a:ea typeface="Arial"/>
              </a:rPr>
              <a:t>en la descripción ya podemos encontrar “porotos”</a:t>
            </a:r>
            <a:endParaRPr b="0" lang="es-ES" sz="1800" spc="-1" strike="noStrike">
              <a:solidFill>
                <a:srgbClr val="000000"/>
              </a:solidFill>
              <a:latin typeface="Arial"/>
            </a:endParaRPr>
          </a:p>
          <a:p>
            <a:pPr marL="228600" indent="0">
              <a:lnSpc>
                <a:spcPct val="90000"/>
              </a:lnSpc>
              <a:buNone/>
              <a:tabLst>
                <a:tab algn="l" pos="0"/>
              </a:tabLst>
            </a:pPr>
            <a:endParaRPr b="0" lang="es-ES" sz="1800" spc="-1" strike="noStrike">
              <a:solidFill>
                <a:srgbClr val="000000"/>
              </a:solidFill>
              <a:latin typeface="Arial"/>
            </a:endParaRPr>
          </a:p>
          <a:p>
            <a:pPr marL="228600" indent="-267120">
              <a:lnSpc>
                <a:spcPct val="100000"/>
              </a:lnSpc>
              <a:buClr>
                <a:srgbClr val="000000"/>
              </a:buClr>
              <a:buFont typeface="Arial"/>
              <a:buChar char="•"/>
              <a:tabLst>
                <a:tab algn="l" pos="0"/>
              </a:tabLst>
            </a:pPr>
            <a:r>
              <a:rPr b="1" i="1" lang="es-ES" sz="1800" spc="-1" strike="noStrike">
                <a:solidFill>
                  <a:srgbClr val="000000"/>
                </a:solidFill>
                <a:latin typeface="Arial"/>
                <a:ea typeface="Arial"/>
              </a:rPr>
              <a:t>mechada</a:t>
            </a:r>
            <a:r>
              <a:rPr b="0" lang="es-ES" sz="1800" spc="-1" strike="noStrike">
                <a:solidFill>
                  <a:srgbClr val="000000"/>
                </a:solidFill>
                <a:latin typeface="Arial"/>
                <a:ea typeface="Arial"/>
              </a:rPr>
              <a:t> es la carne deshebrada (que se diferencia de la “picada” que es otro relleno).</a:t>
            </a:r>
            <a:endParaRPr b="0" lang="es-ES" sz="1800" spc="-1" strike="noStrike">
              <a:solidFill>
                <a:srgbClr val="000000"/>
              </a:solidFill>
              <a:latin typeface="Arial"/>
            </a:endParaRPr>
          </a:p>
          <a:p>
            <a:pPr marL="228600" indent="0">
              <a:lnSpc>
                <a:spcPct val="100000"/>
              </a:lnSpc>
              <a:buNone/>
              <a:tabLst>
                <a:tab algn="l" pos="0"/>
              </a:tabLst>
            </a:pPr>
            <a:endParaRPr b="0" lang="es-ES" sz="1800" spc="-1" strike="noStrike">
              <a:solidFill>
                <a:srgbClr val="000000"/>
              </a:solidFill>
              <a:latin typeface="Arial"/>
            </a:endParaRPr>
          </a:p>
          <a:p>
            <a:pPr marL="228600" indent="0">
              <a:lnSpc>
                <a:spcPct val="90000"/>
              </a:lnSpc>
              <a:spcBef>
                <a:spcPts val="1001"/>
              </a:spcBef>
              <a:buNone/>
              <a:tabLst>
                <a:tab algn="l" pos="0"/>
              </a:tabLst>
            </a:pPr>
            <a:r>
              <a:rPr b="0" lang="es-ES" sz="1800" spc="-1" strike="noStrike">
                <a:solidFill>
                  <a:srgbClr val="000000"/>
                </a:solidFill>
                <a:latin typeface="Arial"/>
                <a:ea typeface="Arial"/>
              </a:rPr>
              <a:t>También se venden </a:t>
            </a:r>
            <a:r>
              <a:rPr b="1" i="1" lang="es-ES" sz="1800" spc="-1" strike="noStrike">
                <a:solidFill>
                  <a:srgbClr val="000000"/>
                </a:solidFill>
                <a:latin typeface="Arial"/>
                <a:ea typeface="Arial"/>
              </a:rPr>
              <a:t>pinchos</a:t>
            </a:r>
            <a:r>
              <a:rPr b="0" lang="es-ES" sz="1800" spc="-1" strike="noStrike">
                <a:solidFill>
                  <a:srgbClr val="000000"/>
                </a:solidFill>
                <a:latin typeface="Arial"/>
                <a:ea typeface="Arial"/>
              </a:rPr>
              <a:t>, propuesta similar a las </a:t>
            </a:r>
            <a:r>
              <a:rPr b="0" i="1" lang="es-ES" sz="1800" spc="-1" strike="noStrike">
                <a:solidFill>
                  <a:srgbClr val="000000"/>
                </a:solidFill>
                <a:latin typeface="Arial"/>
                <a:ea typeface="Arial"/>
              </a:rPr>
              <a:t>brochettes.</a:t>
            </a:r>
            <a:endParaRPr b="0" lang="es-ES" sz="1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p:txBody>
      </p:sp>
      <p:sp>
        <p:nvSpPr>
          <p:cNvPr id="247" name="PlaceHolder 3"/>
          <p:cNvSpPr>
            <a:spLocks noGrp="1"/>
          </p:cNvSpPr>
          <p:nvPr>
            <p:ph/>
          </p:nvPr>
        </p:nvSpPr>
        <p:spPr>
          <a:xfrm>
            <a:off x="623196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pic>
        <p:nvPicPr>
          <p:cNvPr id="248" name="Google Shape;228;p9" descr=""/>
          <p:cNvPicPr/>
          <p:nvPr/>
        </p:nvPicPr>
        <p:blipFill>
          <a:blip r:embed="rId1"/>
          <a:srcRect l="16158" t="43537" r="40644" b="5972"/>
          <a:stretch/>
        </p:blipFill>
        <p:spPr>
          <a:xfrm>
            <a:off x="6510240" y="1344960"/>
            <a:ext cx="5381640" cy="4194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es-ES" sz="1800" spc="-1" strike="noStrike">
              <a:solidFill>
                <a:srgbClr val="000000"/>
              </a:solidFill>
              <a:latin typeface="Arial"/>
            </a:endParaRPr>
          </a:p>
        </p:txBody>
      </p:sp>
      <p:sp>
        <p:nvSpPr>
          <p:cNvPr id="250" name="PlaceHolder 2"/>
          <p:cNvSpPr>
            <a:spLocks noGrp="1"/>
          </p:cNvSpPr>
          <p:nvPr>
            <p:ph/>
          </p:nvPr>
        </p:nvSpPr>
        <p:spPr>
          <a:xfrm>
            <a:off x="60948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sp>
        <p:nvSpPr>
          <p:cNvPr id="251" name="PlaceHolder 3"/>
          <p:cNvSpPr>
            <a:spLocks noGrp="1"/>
          </p:cNvSpPr>
          <p:nvPr>
            <p:ph/>
          </p:nvPr>
        </p:nvSpPr>
        <p:spPr>
          <a:xfrm>
            <a:off x="623196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pic>
        <p:nvPicPr>
          <p:cNvPr id="252" name="Google Shape;202;g2d384b24896_0_199" descr=""/>
          <p:cNvPicPr/>
          <p:nvPr/>
        </p:nvPicPr>
        <p:blipFill>
          <a:blip r:embed="rId1"/>
          <a:srcRect l="25054" t="21993" r="49721" b="8775"/>
          <a:stretch/>
        </p:blipFill>
        <p:spPr>
          <a:xfrm>
            <a:off x="438840" y="182520"/>
            <a:ext cx="4204800" cy="6492240"/>
          </a:xfrm>
          <a:prstGeom prst="rect">
            <a:avLst/>
          </a:prstGeom>
          <a:ln w="0">
            <a:noFill/>
          </a:ln>
        </p:spPr>
      </p:pic>
      <p:pic>
        <p:nvPicPr>
          <p:cNvPr id="253" name="Google Shape;200;g2d384b24896_0_199" descr=""/>
          <p:cNvPicPr/>
          <p:nvPr/>
        </p:nvPicPr>
        <p:blipFill>
          <a:blip r:embed="rId2"/>
          <a:srcRect l="15805" t="54540" r="19839" b="17235"/>
          <a:stretch/>
        </p:blipFill>
        <p:spPr>
          <a:xfrm>
            <a:off x="4863240" y="723240"/>
            <a:ext cx="6893640" cy="45338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nSpc>
                <a:spcPct val="100000"/>
              </a:lnSpc>
              <a:buNone/>
              <a:tabLst>
                <a:tab algn="l" pos="0"/>
              </a:tabLst>
            </a:pPr>
            <a:r>
              <a:rPr b="1" lang="es-ES" sz="3200" spc="-1" strike="noStrike">
                <a:solidFill>
                  <a:srgbClr val="000000"/>
                </a:solidFill>
                <a:latin typeface="Arial"/>
                <a:ea typeface="Arial"/>
              </a:rPr>
              <a:t>Venta de comida</a:t>
            </a:r>
            <a:endParaRPr b="0" lang="es-ES" sz="3200" spc="-1" strike="noStrike">
              <a:solidFill>
                <a:srgbClr val="000000"/>
              </a:solidFill>
              <a:latin typeface="Arial"/>
            </a:endParaRPr>
          </a:p>
        </p:txBody>
      </p:sp>
      <p:sp>
        <p:nvSpPr>
          <p:cNvPr id="255" name="PlaceHolder 2"/>
          <p:cNvSpPr>
            <a:spLocks noGrp="1"/>
          </p:cNvSpPr>
          <p:nvPr>
            <p:ph/>
          </p:nvPr>
        </p:nvSpPr>
        <p:spPr>
          <a:xfrm>
            <a:off x="609480" y="1604520"/>
            <a:ext cx="5353560" cy="3976560"/>
          </a:xfrm>
          <a:prstGeom prst="rect">
            <a:avLst/>
          </a:prstGeom>
          <a:noFill/>
          <a:ln w="0">
            <a:noFill/>
          </a:ln>
        </p:spPr>
        <p:txBody>
          <a:bodyPr lIns="0" rIns="0" tIns="0" bIns="0" anchor="t">
            <a:noAutofit/>
          </a:bodyPr>
          <a:p>
            <a:pPr marL="228600" indent="-228600">
              <a:lnSpc>
                <a:spcPct val="90000"/>
              </a:lnSpc>
              <a:buClr>
                <a:srgbClr val="000000"/>
              </a:buClr>
              <a:buFont typeface="Calibri"/>
              <a:buChar char="•"/>
            </a:pPr>
            <a:r>
              <a:rPr b="0" lang="es-ES" sz="1800" spc="-1" strike="noStrike">
                <a:solidFill>
                  <a:srgbClr val="000000"/>
                </a:solidFill>
                <a:latin typeface="Arial"/>
                <a:ea typeface="Arial"/>
              </a:rPr>
              <a:t>También hemos registrado voces híbridas, que combinan, por ejemplo, elementos del español venezolano con elementos del español del Uruguay. </a:t>
            </a:r>
            <a:endParaRPr b="0" lang="es-ES" sz="1800" spc="-1" strike="noStrike">
              <a:solidFill>
                <a:srgbClr val="000000"/>
              </a:solidFill>
              <a:latin typeface="Arial"/>
            </a:endParaRPr>
          </a:p>
          <a:p>
            <a:pPr marL="228600" indent="-228600">
              <a:lnSpc>
                <a:spcPct val="90000"/>
              </a:lnSpc>
              <a:spcBef>
                <a:spcPts val="1001"/>
              </a:spcBef>
              <a:buClr>
                <a:srgbClr val="000000"/>
              </a:buClr>
              <a:buFont typeface="Calibri"/>
              <a:buChar char="•"/>
            </a:pPr>
            <a:r>
              <a:rPr b="0" lang="es-ES" sz="1800" spc="-1" strike="noStrike">
                <a:solidFill>
                  <a:srgbClr val="000000"/>
                </a:solidFill>
                <a:latin typeface="Arial"/>
                <a:ea typeface="Arial"/>
              </a:rPr>
              <a:t>Tal es el caso de </a:t>
            </a:r>
            <a:r>
              <a:rPr b="1" i="1" lang="es-ES" sz="1800" spc="-1" strike="noStrike">
                <a:solidFill>
                  <a:srgbClr val="000000"/>
                </a:solidFill>
                <a:latin typeface="Arial"/>
                <a:ea typeface="Arial"/>
              </a:rPr>
              <a:t>tequepancho</a:t>
            </a:r>
            <a:r>
              <a:rPr b="0" lang="es-ES" sz="1800" spc="-1" strike="noStrike">
                <a:solidFill>
                  <a:srgbClr val="000000"/>
                </a:solidFill>
                <a:latin typeface="Arial"/>
                <a:ea typeface="Arial"/>
              </a:rPr>
              <a:t>, una formación morfológica que podría mostrar una simbiosis gastronómica. </a:t>
            </a:r>
            <a:endParaRPr b="0" lang="es-ES" sz="1800" spc="-1" strike="noStrike">
              <a:solidFill>
                <a:srgbClr val="000000"/>
              </a:solidFill>
              <a:latin typeface="Arial"/>
            </a:endParaRPr>
          </a:p>
          <a:p>
            <a:pPr marL="228600" indent="-228600">
              <a:lnSpc>
                <a:spcPct val="90000"/>
              </a:lnSpc>
              <a:spcBef>
                <a:spcPts val="1001"/>
              </a:spcBef>
              <a:buClr>
                <a:srgbClr val="000000"/>
              </a:buClr>
              <a:buFont typeface="Calibri"/>
              <a:buChar char="•"/>
            </a:pPr>
            <a:r>
              <a:rPr b="0" lang="es-ES" sz="1800" spc="-1" strike="noStrike">
                <a:solidFill>
                  <a:srgbClr val="000000"/>
                </a:solidFill>
                <a:latin typeface="Arial"/>
                <a:ea typeface="Arial"/>
              </a:rPr>
              <a:t>También simboliza el contacto de variedades de español el propio nombre de un comercio: </a:t>
            </a:r>
            <a:r>
              <a:rPr b="1" i="1" lang="es-ES" sz="1800" spc="-1" strike="noStrike">
                <a:solidFill>
                  <a:srgbClr val="000000"/>
                </a:solidFill>
                <a:latin typeface="Arial"/>
                <a:ea typeface="Arial"/>
              </a:rPr>
              <a:t>Tequeños la Rambla</a:t>
            </a:r>
            <a:r>
              <a:rPr b="0" lang="es-ES" sz="1800" spc="-1" strike="noStrike">
                <a:solidFill>
                  <a:srgbClr val="000000"/>
                </a:solidFill>
                <a:latin typeface="Arial"/>
                <a:ea typeface="Arial"/>
              </a:rPr>
              <a:t>.</a:t>
            </a:r>
            <a:endParaRPr b="0" lang="es-ES" sz="1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p:txBody>
      </p:sp>
      <p:sp>
        <p:nvSpPr>
          <p:cNvPr id="256" name="PlaceHolder 3"/>
          <p:cNvSpPr>
            <a:spLocks noGrp="1"/>
          </p:cNvSpPr>
          <p:nvPr>
            <p:ph/>
          </p:nvPr>
        </p:nvSpPr>
        <p:spPr>
          <a:xfrm>
            <a:off x="623196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nSpc>
                <a:spcPct val="100000"/>
              </a:lnSpc>
              <a:buNone/>
              <a:tabLst>
                <a:tab algn="l" pos="0"/>
              </a:tabLst>
            </a:pPr>
            <a:r>
              <a:rPr b="1" lang="es-ES" sz="3200" spc="-1" strike="noStrike">
                <a:solidFill>
                  <a:srgbClr val="000000"/>
                </a:solidFill>
                <a:latin typeface="Arial"/>
                <a:ea typeface="Arial"/>
              </a:rPr>
              <a:t>Venta de comida</a:t>
            </a:r>
            <a:endParaRPr b="0" lang="es-ES" sz="3200" spc="-1" strike="noStrike">
              <a:solidFill>
                <a:srgbClr val="000000"/>
              </a:solidFill>
              <a:latin typeface="Arial"/>
            </a:endParaRPr>
          </a:p>
        </p:txBody>
      </p:sp>
      <p:sp>
        <p:nvSpPr>
          <p:cNvPr id="258" name="PlaceHolder 2"/>
          <p:cNvSpPr>
            <a:spLocks noGrp="1"/>
          </p:cNvSpPr>
          <p:nvPr>
            <p:ph/>
          </p:nvPr>
        </p:nvSpPr>
        <p:spPr>
          <a:xfrm>
            <a:off x="609480" y="1604520"/>
            <a:ext cx="10971720" cy="3976560"/>
          </a:xfrm>
          <a:prstGeom prst="rect">
            <a:avLst/>
          </a:prstGeom>
          <a:noFill/>
          <a:ln w="0">
            <a:noFill/>
          </a:ln>
        </p:spPr>
        <p:txBody>
          <a:bodyPr lIns="0" rIns="0" tIns="0" bIns="0" anchor="t">
            <a:noAutofit/>
          </a:bodyPr>
          <a:p>
            <a:pPr marL="228600" indent="-228600">
              <a:lnSpc>
                <a:spcPct val="90000"/>
              </a:lnSpc>
              <a:buClr>
                <a:srgbClr val="000000"/>
              </a:buClr>
              <a:buFont typeface="Arial"/>
              <a:buChar char="•"/>
            </a:pPr>
            <a:r>
              <a:rPr b="0" lang="es-ES" sz="1800" spc="-1" strike="noStrike">
                <a:solidFill>
                  <a:srgbClr val="000000"/>
                </a:solidFill>
                <a:latin typeface="Calibri"/>
                <a:ea typeface="Calibri"/>
              </a:rPr>
              <a:t>La cartelería vinculada a la </a:t>
            </a:r>
            <a:r>
              <a:rPr b="1" lang="es-ES" sz="1800" spc="-1" strike="noStrike">
                <a:solidFill>
                  <a:srgbClr val="000000"/>
                </a:solidFill>
                <a:latin typeface="Calibri"/>
                <a:ea typeface="Calibri"/>
              </a:rPr>
              <a:t>venta de comida</a:t>
            </a:r>
            <a:r>
              <a:rPr b="0" lang="es-ES" sz="1800" spc="-1" strike="noStrike">
                <a:solidFill>
                  <a:srgbClr val="000000"/>
                </a:solidFill>
                <a:latin typeface="Calibri"/>
                <a:ea typeface="Calibri"/>
              </a:rPr>
              <a:t> recoge voces y expresiones lingüísticas características del español hablado por migrantes de origen venezolano, colombiano y peruano. </a:t>
            </a:r>
            <a:endParaRPr b="0" lang="es-ES" sz="1800" spc="-1" strike="noStrike">
              <a:solidFill>
                <a:srgbClr val="000000"/>
              </a:solidFill>
              <a:latin typeface="Arial"/>
            </a:endParaRPr>
          </a:p>
          <a:p>
            <a:pPr marL="228600" indent="0">
              <a:lnSpc>
                <a:spcPct val="90000"/>
              </a:lnSpc>
              <a:buNone/>
              <a:tabLst>
                <a:tab algn="l" pos="0"/>
              </a:tabLst>
            </a:pPr>
            <a:endParaRPr b="0" lang="es-ES" sz="1800" spc="-1" strike="noStrike">
              <a:solidFill>
                <a:srgbClr val="000000"/>
              </a:solidFill>
              <a:latin typeface="Arial"/>
            </a:endParaRPr>
          </a:p>
          <a:p>
            <a:pPr marL="228600" indent="-228600">
              <a:lnSpc>
                <a:spcPct val="90000"/>
              </a:lnSpc>
              <a:spcBef>
                <a:spcPts val="1001"/>
              </a:spcBef>
              <a:buClr>
                <a:srgbClr val="000000"/>
              </a:buClr>
              <a:buFont typeface="Calibri"/>
              <a:buChar char="•"/>
              <a:tabLst>
                <a:tab algn="l" pos="0"/>
              </a:tabLst>
            </a:pPr>
            <a:r>
              <a:rPr b="0" lang="es-ES" sz="1800" spc="-1" strike="noStrike">
                <a:solidFill>
                  <a:srgbClr val="000000"/>
                </a:solidFill>
                <a:latin typeface="Calibri"/>
                <a:ea typeface="Calibri"/>
              </a:rPr>
              <a:t>Se identifican voces como </a:t>
            </a:r>
            <a:r>
              <a:rPr b="0" i="1" lang="es-ES" sz="1800" spc="-1" strike="noStrike">
                <a:solidFill>
                  <a:srgbClr val="000000"/>
                </a:solidFill>
                <a:latin typeface="Calibri"/>
                <a:ea typeface="Calibri"/>
              </a:rPr>
              <a:t>tequeños</a:t>
            </a:r>
            <a:r>
              <a:rPr b="0" lang="es-ES" sz="1800" spc="-1" strike="noStrike">
                <a:solidFill>
                  <a:srgbClr val="000000"/>
                </a:solidFill>
                <a:latin typeface="Calibri"/>
                <a:ea typeface="Calibri"/>
              </a:rPr>
              <a:t>, </a:t>
            </a:r>
            <a:r>
              <a:rPr b="0" i="1" lang="es-ES" sz="1800" spc="-1" strike="noStrike">
                <a:solidFill>
                  <a:srgbClr val="000000"/>
                </a:solidFill>
                <a:latin typeface="Calibri"/>
                <a:ea typeface="Calibri"/>
              </a:rPr>
              <a:t>arepas</a:t>
            </a:r>
            <a:r>
              <a:rPr b="0" lang="es-ES" sz="1800" spc="-1" strike="noStrike">
                <a:solidFill>
                  <a:srgbClr val="000000"/>
                </a:solidFill>
                <a:latin typeface="Calibri"/>
                <a:ea typeface="Calibri"/>
              </a:rPr>
              <a:t>, </a:t>
            </a:r>
            <a:r>
              <a:rPr b="0" i="1" lang="es-ES" sz="1800" spc="-1" strike="noStrike">
                <a:solidFill>
                  <a:srgbClr val="000000"/>
                </a:solidFill>
                <a:latin typeface="Calibri"/>
                <a:ea typeface="Calibri"/>
              </a:rPr>
              <a:t>pabellón</a:t>
            </a:r>
            <a:r>
              <a:rPr b="0" lang="es-ES" sz="1800" spc="-1" strike="noStrike">
                <a:solidFill>
                  <a:srgbClr val="000000"/>
                </a:solidFill>
                <a:latin typeface="Calibri"/>
                <a:ea typeface="Calibri"/>
              </a:rPr>
              <a:t> y </a:t>
            </a:r>
            <a:r>
              <a:rPr b="0" i="1" lang="es-ES" sz="1800" spc="-1" strike="noStrike">
                <a:solidFill>
                  <a:srgbClr val="000000"/>
                </a:solidFill>
                <a:latin typeface="Calibri"/>
                <a:ea typeface="Calibri"/>
              </a:rPr>
              <a:t>chicha</a:t>
            </a:r>
            <a:r>
              <a:rPr b="0" lang="es-ES" sz="1800" spc="-1" strike="noStrike">
                <a:solidFill>
                  <a:srgbClr val="000000"/>
                </a:solidFill>
                <a:latin typeface="Calibri"/>
                <a:ea typeface="Calibri"/>
              </a:rPr>
              <a:t>, palabras prácticamente desconocidas para los montevideanos hace algunos años. </a:t>
            </a:r>
            <a:endParaRPr b="0" lang="es-ES" sz="1800" spc="-1" strike="noStrike">
              <a:solidFill>
                <a:srgbClr val="000000"/>
              </a:solidFill>
              <a:latin typeface="Arial"/>
            </a:endParaRPr>
          </a:p>
          <a:p>
            <a:pPr marL="228600" indent="0">
              <a:lnSpc>
                <a:spcPct val="90000"/>
              </a:lnSpc>
              <a:spcBef>
                <a:spcPts val="1001"/>
              </a:spcBef>
              <a:buNone/>
              <a:tabLst>
                <a:tab algn="l" pos="0"/>
              </a:tabLst>
            </a:pPr>
            <a:endParaRPr b="0" lang="es-ES" sz="1800" spc="-1" strike="noStrike">
              <a:solidFill>
                <a:srgbClr val="000000"/>
              </a:solidFill>
              <a:latin typeface="Arial"/>
            </a:endParaRPr>
          </a:p>
          <a:p>
            <a:pPr marL="228600" indent="-228600">
              <a:lnSpc>
                <a:spcPct val="90000"/>
              </a:lnSpc>
              <a:spcBef>
                <a:spcPts val="1001"/>
              </a:spcBef>
              <a:buClr>
                <a:srgbClr val="000000"/>
              </a:buClr>
              <a:buFont typeface="Calibri"/>
              <a:buChar char="•"/>
              <a:tabLst>
                <a:tab algn="l" pos="0"/>
              </a:tabLst>
            </a:pPr>
            <a:r>
              <a:rPr b="0" lang="es-ES" sz="1800" spc="-1" strike="noStrike">
                <a:solidFill>
                  <a:srgbClr val="000000"/>
                </a:solidFill>
                <a:latin typeface="Calibri"/>
                <a:ea typeface="Calibri"/>
              </a:rPr>
              <a:t>Este léxico va siendo incorporado al español del Uruguay al tiempo que también se incorpora el gusto para la comida que designan.</a:t>
            </a:r>
            <a:endParaRPr b="0" lang="es-ES" sz="1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nSpc>
                <a:spcPct val="100000"/>
              </a:lnSpc>
              <a:buNone/>
              <a:tabLst>
                <a:tab algn="l" pos="0"/>
              </a:tabLst>
            </a:pPr>
            <a:r>
              <a:rPr b="1" lang="es-ES" sz="3600" spc="-1" strike="noStrike">
                <a:solidFill>
                  <a:srgbClr val="000000"/>
                </a:solidFill>
                <a:latin typeface="Arial"/>
                <a:ea typeface="Arial"/>
              </a:rPr>
              <a:t>Barberías</a:t>
            </a:r>
            <a:endParaRPr b="0" lang="es-ES" sz="3600" spc="-1" strike="noStrike">
              <a:solidFill>
                <a:srgbClr val="000000"/>
              </a:solidFill>
              <a:latin typeface="Arial"/>
            </a:endParaRPr>
          </a:p>
        </p:txBody>
      </p:sp>
      <p:pic>
        <p:nvPicPr>
          <p:cNvPr id="260" name="Imagen 5" descr=""/>
          <p:cNvPicPr/>
          <p:nvPr/>
        </p:nvPicPr>
        <p:blipFill>
          <a:blip r:embed="rId1"/>
          <a:stretch/>
        </p:blipFill>
        <p:spPr>
          <a:xfrm>
            <a:off x="6551280" y="644760"/>
            <a:ext cx="5100480" cy="5169240"/>
          </a:xfrm>
          <a:prstGeom prst="rect">
            <a:avLst/>
          </a:prstGeom>
          <a:ln w="0">
            <a:noFill/>
          </a:ln>
        </p:spPr>
      </p:pic>
      <p:sp>
        <p:nvSpPr>
          <p:cNvPr id="261" name="PlaceHolder 2"/>
          <p:cNvSpPr>
            <a:spLocks noGrp="1"/>
          </p:cNvSpPr>
          <p:nvPr>
            <p:ph/>
          </p:nvPr>
        </p:nvSpPr>
        <p:spPr>
          <a:xfrm>
            <a:off x="6231960" y="1604520"/>
            <a:ext cx="5353560" cy="3976560"/>
          </a:xfrm>
          <a:prstGeom prst="rect">
            <a:avLst/>
          </a:prstGeom>
          <a:noFill/>
          <a:ln w="0">
            <a:noFill/>
          </a:ln>
        </p:spPr>
        <p:txBody>
          <a:bodyPr lIns="0" rIns="0" tIns="0" bIns="0" anchor="t">
            <a:noAutofit/>
          </a:bodyPr>
          <a:p>
            <a:pPr indent="0">
              <a:spcBef>
                <a:spcPts val="1417"/>
              </a:spcBef>
              <a:buNone/>
            </a:pPr>
            <a:endParaRPr b="0" lang="es-ES" sz="1800" spc="-1" strike="noStrike">
              <a:solidFill>
                <a:srgbClr val="000000"/>
              </a:solidFill>
              <a:latin typeface="Arial"/>
            </a:endParaRPr>
          </a:p>
        </p:txBody>
      </p:sp>
      <p:pic>
        <p:nvPicPr>
          <p:cNvPr id="262" name="Picture 2" descr="43 opiniones de BARBERIA CAVALIERE (Barbería) en San José de Mayo (San José)"/>
          <p:cNvPicPr/>
          <p:nvPr/>
        </p:nvPicPr>
        <p:blipFill>
          <a:blip r:embed="rId2"/>
          <a:stretch/>
        </p:blipFill>
        <p:spPr>
          <a:xfrm>
            <a:off x="418680" y="1512360"/>
            <a:ext cx="5915160" cy="44305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nSpc>
                <a:spcPct val="100000"/>
              </a:lnSpc>
              <a:buNone/>
              <a:tabLst>
                <a:tab algn="l" pos="0"/>
              </a:tabLst>
            </a:pPr>
            <a:r>
              <a:rPr b="1" lang="es-ES" sz="3200" spc="-1" strike="noStrike">
                <a:solidFill>
                  <a:srgbClr val="000000"/>
                </a:solidFill>
                <a:latin typeface="Arial"/>
                <a:ea typeface="Arial"/>
              </a:rPr>
              <a:t>Perspectiva de trabajo</a:t>
            </a:r>
            <a:endParaRPr b="0" lang="es-ES" sz="3200" spc="-1" strike="noStrike">
              <a:solidFill>
                <a:srgbClr val="000000"/>
              </a:solidFill>
              <a:latin typeface="Arial"/>
            </a:endParaRPr>
          </a:p>
        </p:txBody>
      </p:sp>
      <p:sp>
        <p:nvSpPr>
          <p:cNvPr id="264" name="PlaceHolder 2"/>
          <p:cNvSpPr>
            <a:spLocks noGrp="1"/>
          </p:cNvSpPr>
          <p:nvPr>
            <p:ph/>
          </p:nvPr>
        </p:nvSpPr>
        <p:spPr>
          <a:xfrm>
            <a:off x="609480" y="1604520"/>
            <a:ext cx="5353560" cy="3976560"/>
          </a:xfrm>
          <a:prstGeom prst="rect">
            <a:avLst/>
          </a:prstGeom>
          <a:solidFill>
            <a:schemeClr val="accent6">
              <a:lumMod val="40000"/>
              <a:lumOff val="60000"/>
            </a:schemeClr>
          </a:solidFill>
          <a:ln w="0">
            <a:noFill/>
          </a:ln>
        </p:spPr>
        <p:txBody>
          <a:bodyPr lIns="0" rIns="0" tIns="0" bIns="0" anchor="t">
            <a:normAutofit/>
          </a:bodyPr>
          <a:p>
            <a:pPr marL="228600" indent="-233640">
              <a:lnSpc>
                <a:spcPct val="115000"/>
              </a:lnSpc>
              <a:spcBef>
                <a:spcPts val="1001"/>
              </a:spcBef>
              <a:buClr>
                <a:srgbClr val="000000"/>
              </a:buClr>
              <a:buFont typeface="Calibri"/>
              <a:buChar char="•"/>
            </a:pPr>
            <a:r>
              <a:rPr b="0" lang="es-ES" sz="2800" spc="-1" strike="noStrike">
                <a:solidFill>
                  <a:srgbClr val="000000"/>
                </a:solidFill>
                <a:latin typeface="Arial"/>
                <a:ea typeface="Arial"/>
              </a:rPr>
              <a:t>Varios lugares de Montevideo se presentaron y se presentan como espacios de circulación pública de otras lenguas y de otras variedades del español, fruto de la migración europea en un caso y de la migración intracontinental, en otro. </a:t>
            </a:r>
            <a:endParaRPr b="0" lang="es-ES" sz="2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p:txBody>
      </p:sp>
      <p:sp>
        <p:nvSpPr>
          <p:cNvPr id="265" name="PlaceHolder 3"/>
          <p:cNvSpPr>
            <a:spLocks noGrp="1"/>
          </p:cNvSpPr>
          <p:nvPr>
            <p:ph/>
          </p:nvPr>
        </p:nvSpPr>
        <p:spPr>
          <a:xfrm>
            <a:off x="6231960" y="1604520"/>
            <a:ext cx="5353560" cy="3976560"/>
          </a:xfrm>
          <a:prstGeom prst="rect">
            <a:avLst/>
          </a:prstGeom>
          <a:solidFill>
            <a:schemeClr val="accent6">
              <a:lumMod val="20000"/>
              <a:lumOff val="80000"/>
            </a:schemeClr>
          </a:solidFill>
          <a:ln w="0">
            <a:noFill/>
          </a:ln>
        </p:spPr>
        <p:txBody>
          <a:bodyPr lIns="0" rIns="0" tIns="0" bIns="0" anchor="t">
            <a:noAutofit/>
          </a:bodyPr>
          <a:p>
            <a:pPr marL="457200" indent="0">
              <a:lnSpc>
                <a:spcPct val="100000"/>
              </a:lnSpc>
              <a:buNone/>
              <a:tabLst>
                <a:tab algn="l" pos="0"/>
              </a:tabLst>
            </a:pPr>
            <a:r>
              <a:rPr b="0" lang="es-ES" sz="3200" spc="-1" strike="noStrike">
                <a:solidFill>
                  <a:srgbClr val="000000"/>
                </a:solidFill>
                <a:latin typeface="Arial"/>
                <a:ea typeface="Arial"/>
              </a:rPr>
              <a:t>El estudio del del Paisaje Lingüístico resulta valioso para constatar, documentar y analizar este escenario de multivariedad lingüística</a:t>
            </a:r>
            <a:r>
              <a:rPr b="0" lang="es-ES" sz="1800" spc="-1" strike="noStrike">
                <a:solidFill>
                  <a:srgbClr val="000000"/>
                </a:solidFill>
                <a:latin typeface="Arial"/>
                <a:ea typeface="Arial"/>
              </a:rPr>
              <a:t>.</a:t>
            </a:r>
            <a:endParaRPr b="0" lang="es-ES" sz="1800" spc="-1" strike="noStrike">
              <a:solidFill>
                <a:srgbClr val="000000"/>
              </a:solidFill>
              <a:latin typeface="Arial"/>
            </a:endParaRPr>
          </a:p>
          <a:p>
            <a:pPr marL="457200" indent="0">
              <a:lnSpc>
                <a:spcPct val="100000"/>
              </a:lnSpc>
              <a:buNone/>
              <a:tabLst>
                <a:tab algn="l" pos="0"/>
              </a:tabLst>
            </a:pPr>
            <a:endParaRPr b="0" lang="es-E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329</TotalTime>
  <Application>LibreOffice/7.6.2.1$Linux_X86_64 LibreOffice_project/60$Build-1</Application>
  <AppVersion>15.0000</AppVersion>
  <Words>1854</Words>
  <Paragraphs>152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2024-09-25T17:30:25Z</dcterms:created>
  <dc:creator>Magdalena Coll</dc:creator>
  <dc:description/>
  <dc:language>es-ES</dc:language>
  <cp:lastModifiedBy/>
  <dcterms:modified xsi:type="dcterms:W3CDTF">2025-03-27T18:55:42Z</dcterms:modified>
  <cp:revision>35</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27</vt:i4>
  </property>
</Properties>
</file>