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custom.xml" ContentType="application/vnd.openxmlformats-officedocument.custom-properties+xml"/>
  <Override PartName="/docProps/app.xml" ContentType="application/vnd.openxmlformats-officedocument.extended-properties+xml"/>
  <Override PartName="/ppt/_rels/presentation.xml.rels" ContentType="application/vnd.openxmlformats-package.relationships+xml"/>
  <Override PartName="/ppt/presentation.xml" ContentType="application/vnd.openxmlformats-officedocument.presentationml.presentation.main+xml"/>
  <Override PartName="/ppt/presProps.xml" ContentType="application/vnd.openxmlformats-officedocument.presentationml.presProps+xml"/>
  <Override PartName="/ppt/slideMasters/_rels/slideMaster6.xml.rels" ContentType="application/vnd.openxmlformats-package.relationships+xml"/>
  <Override PartName="/ppt/slideMasters/_rels/slideMaster5.xml.rels" ContentType="application/vnd.openxmlformats-package.relationships+xml"/>
  <Override PartName="/ppt/slideMasters/_rels/slideMaster4.xml.rels" ContentType="application/vnd.openxmlformats-package.relationships+xml"/>
  <Override PartName="/ppt/slideMasters/_rels/slideMaster3.xml.rels" ContentType="application/vnd.openxmlformats-package.relationships+xml"/>
  <Override PartName="/ppt/slideMasters/_rels/slideMaster2.xml.rels" ContentType="application/vnd.openxmlformats-package.relationships+xml"/>
  <Override PartName="/ppt/slideMasters/_rels/slideMaster1.xml.rels" ContentType="application/vnd.openxmlformats-package.relationship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Layouts/slideLayout59.xml" ContentType="application/vnd.openxmlformats-officedocument.presentationml.slideLayout+xml"/>
  <Override PartName="/ppt/slideLayouts/slideLayout16.xml" ContentType="application/vnd.openxmlformats-officedocument.presentationml.slideLayout+xml"/>
  <Override PartName="/ppt/slideLayouts/slideLayout58.xml" ContentType="application/vnd.openxmlformats-officedocument.presentationml.slideLayout+xml"/>
  <Override PartName="/ppt/slideLayouts/slideLayout15.xml" ContentType="application/vnd.openxmlformats-officedocument.presentationml.slideLayout+xml"/>
  <Override PartName="/ppt/slideLayouts/slideLayout57.xml" ContentType="application/vnd.openxmlformats-officedocument.presentationml.slideLayout+xml"/>
  <Override PartName="/ppt/slideLayouts/slideLayout14.xml" ContentType="application/vnd.openxmlformats-officedocument.presentationml.slideLayout+xml"/>
  <Override PartName="/ppt/slideLayouts/slideLayout49.xml" ContentType="application/vnd.openxmlformats-officedocument.presentationml.slideLayout+xml"/>
  <Override PartName="/ppt/slideLayouts/slideLayout48.xml" ContentType="application/vnd.openxmlformats-officedocument.presentationml.slideLayout+xml"/>
  <Override PartName="/ppt/slideLayouts/slideLayout47.xml" ContentType="application/vnd.openxmlformats-officedocument.presentationml.slideLayout+xml"/>
  <Override PartName="/ppt/slideLayouts/slideLayout56.xml" ContentType="application/vnd.openxmlformats-officedocument.presentationml.slideLayout+xml"/>
  <Override PartName="/ppt/slideLayouts/slideLayout13.xml" ContentType="application/vnd.openxmlformats-officedocument.presentationml.slideLayout+xml"/>
  <Override PartName="/ppt/slideLayouts/slideLayout39.xml" ContentType="application/vnd.openxmlformats-officedocument.presentationml.slideLayout+xml"/>
  <Override PartName="/ppt/slideLayouts/slideLayout3.xml" ContentType="application/vnd.openxmlformats-officedocument.presentationml.slideLayout+xml"/>
  <Override PartName="/ppt/slideLayouts/slideLayout9.xml" ContentType="application/vnd.openxmlformats-officedocument.presentationml.slideLayout+xml"/>
  <Override PartName="/ppt/slideLayouts/slideLayout22.xml" ContentType="application/vnd.openxmlformats-officedocument.presentationml.slideLayout+xml"/>
  <Override PartName="/ppt/slideLayouts/slideLayout65.xml" ContentType="application/vnd.openxmlformats-officedocument.presentationml.slideLayout+xml"/>
  <Override PartName="/ppt/slideLayouts/slideLayout40.xml" ContentType="application/vnd.openxmlformats-officedocument.presentationml.slideLayout+xml"/>
  <Override PartName="/ppt/slideLayouts/slideLayout23.xml" ContentType="application/vnd.openxmlformats-officedocument.presentationml.slideLayout+xml"/>
  <Override PartName="/ppt/slideLayouts/slideLayout66.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24.xml" ContentType="application/vnd.openxmlformats-officedocument.presentationml.slideLayout+xml"/>
  <Override PartName="/ppt/slideLayouts/slideLayout67.xml" ContentType="application/vnd.openxmlformats-officedocument.presentationml.slideLayout+xml"/>
  <Override PartName="/ppt/slideLayouts/slideLayout33.xml" ContentType="application/vnd.openxmlformats-officedocument.presentationml.slideLayout+xml"/>
  <Override PartName="/ppt/slideLayouts/slideLayout50.xml" ContentType="application/vnd.openxmlformats-officedocument.presentationml.slideLayout+xml"/>
  <Override PartName="/ppt/slideLayouts/slideLayout17.xml" ContentType="application/vnd.openxmlformats-officedocument.presentationml.slideLayout+xml"/>
  <Override PartName="/ppt/slideLayouts/slideLayout34.xml" ContentType="application/vnd.openxmlformats-officedocument.presentationml.slideLayout+xml"/>
  <Override PartName="/ppt/slideLayouts/slideLayout51.xml" ContentType="application/vnd.openxmlformats-officedocument.presentationml.slideLayout+xml"/>
  <Override PartName="/ppt/slideLayouts/slideLayout42.xml" ContentType="application/vnd.openxmlformats-officedocument.presentationml.slideLayout+xml"/>
  <Override PartName="/ppt/slideLayouts/slideLayout72.xml" ContentType="application/vnd.openxmlformats-officedocument.presentationml.slideLayout+xml"/>
  <Override PartName="/ppt/slideLayouts/slideLayout71.xml" ContentType="application/vnd.openxmlformats-officedocument.presentationml.slideLayout+xml"/>
  <Override PartName="/ppt/slideLayouts/slideLayout70.xml" ContentType="application/vnd.openxmlformats-officedocument.presentationml.slideLayout+xml"/>
  <Override PartName="/ppt/slideLayouts/slideLayout19.xml" ContentType="application/vnd.openxmlformats-officedocument.presentationml.slideLayout+xml"/>
  <Override PartName="/ppt/slideLayouts/slideLayout36.xml" ContentType="application/vnd.openxmlformats-officedocument.presentationml.slideLayout+xml"/>
  <Override PartName="/ppt/slideLayouts/slideLayout62.xml" ContentType="application/vnd.openxmlformats-officedocument.presentationml.slideLayout+xml"/>
  <Override PartName="/ppt/slideLayouts/slideLayout28.xml" ContentType="application/vnd.openxmlformats-officedocument.presentationml.slideLayout+xml"/>
  <Override PartName="/ppt/slideLayouts/slideLayout45.xml" ContentType="application/vnd.openxmlformats-officedocument.presentationml.slideLayout+xml"/>
  <Override PartName="/ppt/slideLayouts/slideLayout61.xml" ContentType="application/vnd.openxmlformats-officedocument.presentationml.slideLayout+xml"/>
  <Override PartName="/ppt/slideLayouts/slideLayout27.xml" ContentType="application/vnd.openxmlformats-officedocument.presentationml.slideLayout+xml"/>
  <Override PartName="/ppt/slideLayouts/slideLayout44.xml" ContentType="application/vnd.openxmlformats-officedocument.presentationml.slideLayout+xml"/>
  <Override PartName="/ppt/slideLayouts/slideLayout18.xml" ContentType="application/vnd.openxmlformats-officedocument.presentationml.slideLayout+xml"/>
  <Override PartName="/ppt/slideLayouts/slideLayout35.xml" ContentType="application/vnd.openxmlformats-officedocument.presentationml.slideLayout+xml"/>
  <Override PartName="/ppt/slideLayouts/slideLayout52.xml" ContentType="application/vnd.openxmlformats-officedocument.presentationml.slideLayout+xml"/>
  <Override PartName="/ppt/slideLayouts/slideLayout69.xml" ContentType="application/vnd.openxmlformats-officedocument.presentationml.slideLayout+xml"/>
  <Override PartName="/ppt/slideLayouts/slideLayout26.xml" ContentType="application/vnd.openxmlformats-officedocument.presentationml.slideLayout+xml"/>
  <Override PartName="/ppt/slideLayouts/slideLayout43.xml" ContentType="application/vnd.openxmlformats-officedocument.presentationml.slideLayout+xml"/>
  <Override PartName="/ppt/slideLayouts/slideLayout60.xml" ContentType="application/vnd.openxmlformats-officedocument.presentationml.slideLayout+xml"/>
  <Override PartName="/ppt/slideLayouts/_rels/slideLayout12.xml.rels" ContentType="application/vnd.openxmlformats-package.relationships+xml"/>
  <Override PartName="/ppt/slideLayouts/_rels/slideLayout55.xml.rels" ContentType="application/vnd.openxmlformats-package.relationships+xml"/>
  <Override PartName="/ppt/slideLayouts/_rels/slideLayout11.xml.rels" ContentType="application/vnd.openxmlformats-package.relationships+xml"/>
  <Override PartName="/ppt/slideLayouts/_rels/slideLayout54.xml.rels" ContentType="application/vnd.openxmlformats-package.relationships+xml"/>
  <Override PartName="/ppt/slideLayouts/_rels/slideLayout30.xml.rels" ContentType="application/vnd.openxmlformats-package.relationships+xml"/>
  <Override PartName="/ppt/slideLayouts/_rels/slideLayout10.xml.rels" ContentType="application/vnd.openxmlformats-package.relationships+xml"/>
  <Override PartName="/ppt/slideLayouts/_rels/slideLayout53.xml.rels" ContentType="application/vnd.openxmlformats-package.relationships+xml"/>
  <Override PartName="/ppt/slideLayouts/_rels/slideLayout21.xml.rels" ContentType="application/vnd.openxmlformats-package.relationships+xml"/>
  <Override PartName="/ppt/slideLayouts/_rels/slideLayout64.xml.rels" ContentType="application/vnd.openxmlformats-package.relationships+xml"/>
  <Override PartName="/ppt/slideLayouts/_rels/slideLayout1.xml.rels" ContentType="application/vnd.openxmlformats-package.relationships+xml"/>
  <Override PartName="/ppt/slideLayouts/_rels/slideLayout8.xml.rels" ContentType="application/vnd.openxmlformats-package.relationships+xml"/>
  <Override PartName="/ppt/slideLayouts/_rels/slideLayout20.xml.rels" ContentType="application/vnd.openxmlformats-package.relationships+xml"/>
  <Override PartName="/ppt/slideLayouts/_rels/slideLayout63.xml.rels" ContentType="application/vnd.openxmlformats-package.relationships+xml"/>
  <Override PartName="/ppt/slideLayouts/_rels/slideLayout51.xml.rels" ContentType="application/vnd.openxmlformats-package.relationships+xml"/>
  <Override PartName="/ppt/slideLayouts/_rels/slideLayout34.xml.rels" ContentType="application/vnd.openxmlformats-package.relationships+xml"/>
  <Override PartName="/ppt/slideLayouts/_rels/slideLayout17.xml.rels" ContentType="application/vnd.openxmlformats-package.relationships+xml"/>
  <Override PartName="/ppt/slideLayouts/_rels/slideLayout50.xml.rels" ContentType="application/vnd.openxmlformats-package.relationships+xml"/>
  <Override PartName="/ppt/slideLayouts/_rels/slideLayout33.xml.rels" ContentType="application/vnd.openxmlformats-package.relationships+xml"/>
  <Override PartName="/ppt/slideLayouts/_rels/slideLayout41.xml.rels" ContentType="application/vnd.openxmlformats-package.relationships+xml"/>
  <Override PartName="/ppt/slideLayouts/_rels/slideLayout2.xml.rels" ContentType="application/vnd.openxmlformats-package.relationships+xml"/>
  <Override PartName="/ppt/slideLayouts/_rels/slideLayout48.xml.rels" ContentType="application/vnd.openxmlformats-package.relationships+xml"/>
  <Override PartName="/ppt/slideLayouts/_rels/slideLayout24.xml.rels" ContentType="application/vnd.openxmlformats-package.relationships+xml"/>
  <Override PartName="/ppt/slideLayouts/_rels/slideLayout67.xml.rels" ContentType="application/vnd.openxmlformats-package.relationships+xml"/>
  <Override PartName="/ppt/slideLayouts/_rels/slideLayout4.xml.rels" ContentType="application/vnd.openxmlformats-package.relationships+xml"/>
  <Override PartName="/ppt/slideLayouts/_rels/slideLayout16.xml.rels" ContentType="application/vnd.openxmlformats-package.relationships+xml"/>
  <Override PartName="/ppt/slideLayouts/_rels/slideLayout59.xml.rels" ContentType="application/vnd.openxmlformats-package.relationships+xml"/>
  <Override PartName="/ppt/slideLayouts/_rels/slideLayout32.xml.rels" ContentType="application/vnd.openxmlformats-package.relationships+xml"/>
  <Override PartName="/ppt/slideLayouts/_rels/slideLayout40.xml.rels" ContentType="application/vnd.openxmlformats-package.relationships+xml"/>
  <Override PartName="/ppt/slideLayouts/_rels/slideLayout23.xml.rels" ContentType="application/vnd.openxmlformats-package.relationships+xml"/>
  <Override PartName="/ppt/slideLayouts/_rels/slideLayout66.xml.rels" ContentType="application/vnd.openxmlformats-package.relationships+xml"/>
  <Override PartName="/ppt/slideLayouts/_rels/slideLayout49.xml.rels" ContentType="application/vnd.openxmlformats-package.relationships+xml"/>
  <Override PartName="/ppt/slideLayouts/_rels/slideLayout3.xml.rels" ContentType="application/vnd.openxmlformats-package.relationships+xml"/>
  <Override PartName="/ppt/slideLayouts/_rels/slideLayout15.xml.rels" ContentType="application/vnd.openxmlformats-package.relationships+xml"/>
  <Override PartName="/ppt/slideLayouts/_rels/slideLayout58.xml.rels" ContentType="application/vnd.openxmlformats-package.relationships+xml"/>
  <Override PartName="/ppt/slideLayouts/_rels/slideLayout65.xml.rels" ContentType="application/vnd.openxmlformats-package.relationships+xml"/>
  <Override PartName="/ppt/slideLayouts/_rels/slideLayout22.xml.rels" ContentType="application/vnd.openxmlformats-package.relationships+xml"/>
  <Override PartName="/ppt/slideLayouts/_rels/slideLayout31.xml.rels" ContentType="application/vnd.openxmlformats-package.relationships+xml"/>
  <Override PartName="/ppt/slideLayouts/_rels/slideLayout14.xml.rels" ContentType="application/vnd.openxmlformats-package.relationships+xml"/>
  <Override PartName="/ppt/slideLayouts/_rels/slideLayout57.xml.rels" ContentType="application/vnd.openxmlformats-package.relationships+xml"/>
  <Override PartName="/ppt/slideLayouts/_rels/slideLayout39.xml.rels" ContentType="application/vnd.openxmlformats-package.relationships+xml"/>
  <Override PartName="/ppt/slideLayouts/_rels/slideLayout13.xml.rels" ContentType="application/vnd.openxmlformats-package.relationships+xml"/>
  <Override PartName="/ppt/slideLayouts/_rels/slideLayout56.xml.rels" ContentType="application/vnd.openxmlformats-package.relationships+xml"/>
  <Override PartName="/ppt/slideLayouts/_rels/slideLayout47.xml.rels" ContentType="application/vnd.openxmlformats-package.relationships+xml"/>
  <Override PartName="/ppt/slideLayouts/_rels/slideLayout42.xml.rels" ContentType="application/vnd.openxmlformats-package.relationships+xml"/>
  <Override PartName="/ppt/slideLayouts/_rels/slideLayout72.xml.rels" ContentType="application/vnd.openxmlformats-package.relationships+xml"/>
  <Override PartName="/ppt/slideLayouts/_rels/slideLayout38.xml.rels" ContentType="application/vnd.openxmlformats-package.relationships+xml"/>
  <Override PartName="/ppt/slideLayouts/_rels/slideLayout71.xml.rels" ContentType="application/vnd.openxmlformats-package.relationships+xml"/>
  <Override PartName="/ppt/slideLayouts/_rels/slideLayout37.xml.rels" ContentType="application/vnd.openxmlformats-package.relationships+xml"/>
  <Override PartName="/ppt/slideLayouts/_rels/slideLayout70.xml.rels" ContentType="application/vnd.openxmlformats-package.relationships+xml"/>
  <Override PartName="/ppt/slideLayouts/_rels/slideLayout19.xml.rels" ContentType="application/vnd.openxmlformats-package.relationships+xml"/>
  <Override PartName="/ppt/slideLayouts/_rels/slideLayout36.xml.rels" ContentType="application/vnd.openxmlformats-package.relationships+xml"/>
  <Override PartName="/ppt/slideLayouts/_rels/slideLayout62.xml.rels" ContentType="application/vnd.openxmlformats-package.relationships+xml"/>
  <Override PartName="/ppt/slideLayouts/_rels/slideLayout28.xml.rels" ContentType="application/vnd.openxmlformats-package.relationships+xml"/>
  <Override PartName="/ppt/slideLayouts/_rels/slideLayout45.xml.rels" ContentType="application/vnd.openxmlformats-package.relationships+xml"/>
  <Override PartName="/ppt/slideLayouts/_rels/slideLayout61.xml.rels" ContentType="application/vnd.openxmlformats-package.relationships+xml"/>
  <Override PartName="/ppt/slideLayouts/_rels/slideLayout27.xml.rels" ContentType="application/vnd.openxmlformats-package.relationships+xml"/>
  <Override PartName="/ppt/slideLayouts/_rels/slideLayout44.xml.rels" ContentType="application/vnd.openxmlformats-package.relationships+xml"/>
  <Override PartName="/ppt/slideLayouts/_rels/slideLayout6.xml.rels" ContentType="application/vnd.openxmlformats-package.relationships+xml"/>
  <Override PartName="/ppt/slideLayouts/_rels/slideLayout18.xml.rels" ContentType="application/vnd.openxmlformats-package.relationships+xml"/>
  <Override PartName="/ppt/slideLayouts/_rels/slideLayout35.xml.rels" ContentType="application/vnd.openxmlformats-package.relationships+xml"/>
  <Override PartName="/ppt/slideLayouts/_rels/slideLayout52.xml.rels" ContentType="application/vnd.openxmlformats-package.relationships+xml"/>
  <Override PartName="/ppt/slideLayouts/_rels/slideLayout69.xml.rels" ContentType="application/vnd.openxmlformats-package.relationships+xml"/>
  <Override PartName="/ppt/slideLayouts/_rels/slideLayout26.xml.rels" ContentType="application/vnd.openxmlformats-package.relationships+xml"/>
  <Override PartName="/ppt/slideLayouts/_rels/slideLayout43.xml.rels" ContentType="application/vnd.openxmlformats-package.relationships+xml"/>
  <Override PartName="/ppt/slideLayouts/_rels/slideLayout60.xml.rels" ContentType="application/vnd.openxmlformats-package.relationships+xml"/>
  <Override PartName="/ppt/slideLayouts/_rels/slideLayout25.xml.rels" ContentType="application/vnd.openxmlformats-package.relationships+xml"/>
  <Override PartName="/ppt/slideLayouts/_rels/slideLayout68.xml.rels" ContentType="application/vnd.openxmlformats-package.relationships+xml"/>
  <Override PartName="/ppt/slideLayouts/_rels/slideLayout5.xml.rels" ContentType="application/vnd.openxmlformats-package.relationships+xml"/>
  <Override PartName="/ppt/slideLayouts/_rels/slideLayout9.xml.rels" ContentType="application/vnd.openxmlformats-package.relationships+xml"/>
  <Override PartName="/ppt/slideLayouts/_rels/slideLayout29.xml.rels" ContentType="application/vnd.openxmlformats-package.relationships+xml"/>
  <Override PartName="/ppt/slideLayouts/_rels/slideLayout46.xml.rels" ContentType="application/vnd.openxmlformats-package.relationships+xml"/>
  <Override PartName="/ppt/slideLayouts/_rels/slideLayout7.xml.rels" ContentType="application/vnd.openxmlformats-package.relationships+xml"/>
  <Override PartName="/ppt/slideLayouts/slideLayout25.xml" ContentType="application/vnd.openxmlformats-officedocument.presentationml.slideLayout+xml"/>
  <Override PartName="/ppt/slideLayouts/slideLayout68.xml" ContentType="application/vnd.openxmlformats-officedocument.presentationml.slideLayout+xml"/>
  <Override PartName="/ppt/slideLayouts/slideLayout31.xml" ContentType="application/vnd.openxmlformats-officedocument.presentationml.slideLayout+xml"/>
  <Override PartName="/ppt/slideLayouts/slideLayout29.xml" ContentType="application/vnd.openxmlformats-officedocument.presentationml.slideLayout+xml"/>
  <Override PartName="/ppt/slideLayouts/slideLayout46.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63.xml" ContentType="application/vnd.openxmlformats-officedocument.presentationml.slideLayout+xml"/>
  <Override PartName="/ppt/slideLayouts/slideLayout20.xml" ContentType="application/vnd.openxmlformats-officedocument.presentationml.slideLayout+xml"/>
  <Override PartName="/ppt/slideLayouts/slideLayout8.xml" ContentType="application/vnd.openxmlformats-officedocument.presentationml.slideLayout+xml"/>
  <Override PartName="/ppt/slideLayouts/slideLayout21.xml" ContentType="application/vnd.openxmlformats-officedocument.presentationml.slideLayout+xml"/>
  <Override PartName="/ppt/slideLayouts/slideLayout64.xml" ContentType="application/vnd.openxmlformats-officedocument.presentationml.slideLayout+xml"/>
  <Override PartName="/ppt/slideLayouts/slideLayout53.xml" ContentType="application/vnd.openxmlformats-officedocument.presentationml.slideLayout+xml"/>
  <Override PartName="/ppt/slideLayouts/slideLayout10.xml" ContentType="application/vnd.openxmlformats-officedocument.presentationml.slideLayout+xml"/>
  <Override PartName="/ppt/slideLayouts/slideLayout30.xml" ContentType="application/vnd.openxmlformats-officedocument.presentationml.slideLayout+xml"/>
  <Override PartName="/ppt/slideLayouts/slideLayout37.xml" ContentType="application/vnd.openxmlformats-officedocument.presentationml.slideLayout+xml"/>
  <Override PartName="/ppt/slideLayouts/slideLayout1.xml" ContentType="application/vnd.openxmlformats-officedocument.presentationml.slideLayout+xml"/>
  <Override PartName="/ppt/slideLayouts/slideLayout54.xml" ContentType="application/vnd.openxmlformats-officedocument.presentationml.slideLayout+xml"/>
  <Override PartName="/ppt/slideLayouts/slideLayout11.xml" ContentType="application/vnd.openxmlformats-officedocument.presentationml.slideLayout+xml"/>
  <Override PartName="/ppt/slideLayouts/slideLayout38.xml" ContentType="application/vnd.openxmlformats-officedocument.presentationml.slideLayout+xml"/>
  <Override PartName="/ppt/slideLayouts/slideLayout2.xml" ContentType="application/vnd.openxmlformats-officedocument.presentationml.slideLayout+xml"/>
  <Override PartName="/ppt/slideLayouts/slideLayout55.xml" ContentType="application/vnd.openxmlformats-officedocument.presentationml.slideLayout+xml"/>
  <Override PartName="/ppt/slideLayouts/slideLayout12.xml" ContentType="application/vnd.openxmlformats-officedocument.presentationml.slideLayout+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slides/_rels/slide8.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5.xml.rels" ContentType="application/vnd.openxmlformats-package.relationships+xml"/>
  <Override PartName="/ppt/slides/_rels/slide4.xml.rels" ContentType="application/vnd.openxmlformats-package.relationships+xml"/>
  <Override PartName="/ppt/slides/_rels/slide3.xml.rels" ContentType="application/vnd.openxmlformats-package.relationships+xml"/>
  <Override PartName="/ppt/slides/_rels/slide2.xml.rels" ContentType="application/vnd.openxmlformats-package.relationships+xml"/>
  <Override PartName="/ppt/slides/_rels/slide1.xml.rels" ContentType="application/vnd.openxmlformats-package.relationships+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media/image1.png" ContentType="image/png"/>
  <Override PartName="/ppt/media/image2.jpeg" ContentType="image/jpeg"/>
  <Override PartName="/ppt/media/image3.jpeg" ContentType="image/jpeg"/>
  <Override PartName="/ppt/media/image4.png" ContentType="image/pn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 id="2147483687" r:id="rId5"/>
    <p:sldMasterId id="2147483700" r:id="rId6"/>
    <p:sldMasterId id="2147483713" r:id="rId7"/>
  </p:sldMasterIdLst>
  <p:sldIdLst>
    <p:sldId id="256" r:id="rId8"/>
    <p:sldId id="257" r:id="rId9"/>
    <p:sldId id="258" r:id="rId10"/>
    <p:sldId id="259" r:id="rId11"/>
    <p:sldId id="260" r:id="rId12"/>
    <p:sldId id="261" r:id="rId13"/>
    <p:sldId id="262" r:id="rId14"/>
    <p:sldId id="263" r:id="rId15"/>
  </p:sldIdLst>
  <p:sldSz cx="12192000" cy="6858000"/>
  <p:notesSz cx="7559675" cy="10691813"/>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Master" Target="slideMasters/slideMaster4.xml"/><Relationship Id="rId6" Type="http://schemas.openxmlformats.org/officeDocument/2006/relationships/slideMaster" Target="slideMasters/slideMaster5.xml"/><Relationship Id="rId7" Type="http://schemas.openxmlformats.org/officeDocument/2006/relationships/slideMaster" Target="slideMasters/slideMaster6.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9.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0.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1.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2.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3.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4.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5.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6.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9.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0.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1.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2.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3.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4.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5.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6.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7.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8.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9.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0.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61.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2.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3.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4.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5.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6.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7.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8.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9.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0.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1.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2.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1"/>
          </p:nvPr>
        </p:nvSpPr>
        <p:spPr/>
        <p:txBody>
          <a:bodyPr/>
          <a:p>
            <a:r>
              <a:t>Footer</a:t>
            </a:r>
          </a:p>
        </p:txBody>
      </p:sp>
      <p:sp>
        <p:nvSpPr>
          <p:cNvPr id="3" name="PlaceHolder 2"/>
          <p:cNvSpPr>
            <a:spLocks noGrp="1"/>
          </p:cNvSpPr>
          <p:nvPr>
            <p:ph type="sldNum" idx="2"/>
          </p:nvPr>
        </p:nvSpPr>
        <p:spPr/>
        <p:txBody>
          <a:bodyPr/>
          <a:p>
            <a:fld id="{76DEB631-2D69-4787-8ADA-6B902BE6B811}" type="slidenum">
              <a:t>&lt;#&gt;</a:t>
            </a:fld>
          </a:p>
        </p:txBody>
      </p:sp>
      <p:sp>
        <p:nvSpPr>
          <p:cNvPr id="4" name="PlaceHolder 3"/>
          <p:cNvSpPr>
            <a:spLocks noGrp="1"/>
          </p:cNvSpPr>
          <p:nvPr>
            <p:ph type="dt" idx="3"/>
          </p:nvPr>
        </p:nvSpPr>
        <p:spPr/>
        <p:txBody>
          <a:bodyPr/>
          <a:p>
            <a:r>
              <a:rPr lang="es-ES"/>
              <a:t/>
            </a:r>
          </a:p>
        </p:txBody>
      </p:sp>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609480" y="273600"/>
            <a:ext cx="10971720" cy="1144080"/>
          </a:xfrm>
          <a:prstGeom prst="rect">
            <a:avLst/>
          </a:prstGeom>
          <a:noFill/>
          <a:ln w="0">
            <a:noFill/>
          </a:ln>
        </p:spPr>
        <p:txBody>
          <a:bodyPr lIns="0" rIns="0" tIns="0" bIns="0" anchor="ctr">
            <a:noAutofit/>
          </a:bodyPr>
          <a:p>
            <a:pPr indent="0" algn="ctr">
              <a:buNone/>
            </a:pPr>
            <a:endParaRPr b="0" lang="es-ES" sz="4400" spc="-1" strike="noStrike">
              <a:solidFill>
                <a:srgbClr val="000000"/>
              </a:solidFill>
              <a:latin typeface="Arial"/>
            </a:endParaRPr>
          </a:p>
        </p:txBody>
      </p:sp>
      <p:sp>
        <p:nvSpPr>
          <p:cNvPr id="27" name="PlaceHolder 2"/>
          <p:cNvSpPr>
            <a:spLocks noGrp="1"/>
          </p:cNvSpPr>
          <p:nvPr>
            <p:ph/>
          </p:nvPr>
        </p:nvSpPr>
        <p:spPr>
          <a:xfrm>
            <a:off x="609480" y="1604520"/>
            <a:ext cx="2612160" cy="1896480"/>
          </a:xfrm>
          <a:prstGeom prst="rect">
            <a:avLst/>
          </a:prstGeom>
          <a:noFill/>
          <a:ln w="0">
            <a:noFill/>
          </a:ln>
        </p:spPr>
        <p:txBody>
          <a:bodyPr lIns="0" rIns="0" tIns="0" bIns="0" anchor="t">
            <a:normAutofit/>
          </a:bodyPr>
          <a:p>
            <a:pPr indent="0">
              <a:spcBef>
                <a:spcPts val="1417"/>
              </a:spcBef>
              <a:buNone/>
            </a:pPr>
            <a:endParaRPr b="0" lang="es-ES" sz="3200" spc="-1" strike="noStrike">
              <a:solidFill>
                <a:srgbClr val="000000"/>
              </a:solidFill>
              <a:latin typeface="Arial"/>
            </a:endParaRPr>
          </a:p>
        </p:txBody>
      </p:sp>
      <p:sp>
        <p:nvSpPr>
          <p:cNvPr id="28" name="PlaceHolder 3"/>
          <p:cNvSpPr>
            <a:spLocks noGrp="1"/>
          </p:cNvSpPr>
          <p:nvPr>
            <p:ph/>
          </p:nvPr>
        </p:nvSpPr>
        <p:spPr>
          <a:xfrm>
            <a:off x="609480" y="3681720"/>
            <a:ext cx="2612160" cy="1896480"/>
          </a:xfrm>
          <a:prstGeom prst="rect">
            <a:avLst/>
          </a:prstGeom>
          <a:noFill/>
          <a:ln w="0">
            <a:noFill/>
          </a:ln>
        </p:spPr>
        <p:txBody>
          <a:bodyPr lIns="0" rIns="0" tIns="0" bIns="0" anchor="t">
            <a:normAutofit/>
          </a:bodyPr>
          <a:p>
            <a:pPr indent="0">
              <a:spcBef>
                <a:spcPts val="1417"/>
              </a:spcBef>
              <a:buNone/>
            </a:pPr>
            <a:endParaRPr b="0" lang="es-ES" sz="3200" spc="-1" strike="noStrike">
              <a:solidFill>
                <a:srgbClr val="000000"/>
              </a:solidFill>
              <a:latin typeface="Arial"/>
            </a:endParaRPr>
          </a:p>
        </p:txBody>
      </p:sp>
      <p:sp>
        <p:nvSpPr>
          <p:cNvPr id="5" name="PlaceHolder 4"/>
          <p:cNvSpPr>
            <a:spLocks noGrp="1"/>
          </p:cNvSpPr>
          <p:nvPr>
            <p:ph type="ftr" idx="1"/>
          </p:nvPr>
        </p:nvSpPr>
        <p:spPr/>
        <p:txBody>
          <a:bodyPr/>
          <a:p>
            <a:r>
              <a:t>Footer</a:t>
            </a:r>
          </a:p>
        </p:txBody>
      </p:sp>
      <p:sp>
        <p:nvSpPr>
          <p:cNvPr id="6" name="PlaceHolder 5"/>
          <p:cNvSpPr>
            <a:spLocks noGrp="1"/>
          </p:cNvSpPr>
          <p:nvPr>
            <p:ph type="sldNum" idx="2"/>
          </p:nvPr>
        </p:nvSpPr>
        <p:spPr/>
        <p:txBody>
          <a:bodyPr/>
          <a:p>
            <a:fld id="{71C158DE-BC73-470E-B665-F502B3E495FF}" type="slidenum">
              <a:t>&lt;#&gt;</a:t>
            </a:fld>
          </a:p>
        </p:txBody>
      </p:sp>
      <p:sp>
        <p:nvSpPr>
          <p:cNvPr id="7" name="PlaceHolder 6"/>
          <p:cNvSpPr>
            <a:spLocks noGrp="1"/>
          </p:cNvSpPr>
          <p:nvPr>
            <p:ph type="dt" idx="3"/>
          </p:nvPr>
        </p:nvSpPr>
        <p:spPr/>
        <p:txBody>
          <a:bodyPr/>
          <a:p>
            <a:r>
              <a:rPr lang="es-ES"/>
              <a:t/>
            </a: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609480" y="273600"/>
            <a:ext cx="10971720" cy="1144080"/>
          </a:xfrm>
          <a:prstGeom prst="rect">
            <a:avLst/>
          </a:prstGeom>
          <a:noFill/>
          <a:ln w="0">
            <a:noFill/>
          </a:ln>
        </p:spPr>
        <p:txBody>
          <a:bodyPr lIns="0" rIns="0" tIns="0" bIns="0" anchor="ctr">
            <a:noAutofit/>
          </a:bodyPr>
          <a:p>
            <a:pPr indent="0" algn="ctr">
              <a:buNone/>
            </a:pPr>
            <a:endParaRPr b="0" lang="es-ES" sz="4400" spc="-1" strike="noStrike">
              <a:solidFill>
                <a:srgbClr val="000000"/>
              </a:solidFill>
              <a:latin typeface="Arial"/>
            </a:endParaRPr>
          </a:p>
        </p:txBody>
      </p:sp>
      <p:sp>
        <p:nvSpPr>
          <p:cNvPr id="30" name="PlaceHolder 2"/>
          <p:cNvSpPr>
            <a:spLocks noGrp="1"/>
          </p:cNvSpPr>
          <p:nvPr>
            <p:ph/>
          </p:nvPr>
        </p:nvSpPr>
        <p:spPr>
          <a:xfrm>
            <a:off x="609480" y="1604520"/>
            <a:ext cx="1274400" cy="1896480"/>
          </a:xfrm>
          <a:prstGeom prst="rect">
            <a:avLst/>
          </a:prstGeom>
          <a:noFill/>
          <a:ln w="0">
            <a:noFill/>
          </a:ln>
        </p:spPr>
        <p:txBody>
          <a:bodyPr lIns="0" rIns="0" tIns="0" bIns="0" anchor="t">
            <a:normAutofit/>
          </a:bodyPr>
          <a:p>
            <a:pPr indent="0">
              <a:spcBef>
                <a:spcPts val="1417"/>
              </a:spcBef>
              <a:buNone/>
            </a:pPr>
            <a:endParaRPr b="0" lang="es-ES" sz="3200" spc="-1" strike="noStrike">
              <a:solidFill>
                <a:srgbClr val="000000"/>
              </a:solidFill>
              <a:latin typeface="Arial"/>
            </a:endParaRPr>
          </a:p>
        </p:txBody>
      </p:sp>
      <p:sp>
        <p:nvSpPr>
          <p:cNvPr id="31" name="PlaceHolder 3"/>
          <p:cNvSpPr>
            <a:spLocks noGrp="1"/>
          </p:cNvSpPr>
          <p:nvPr>
            <p:ph/>
          </p:nvPr>
        </p:nvSpPr>
        <p:spPr>
          <a:xfrm>
            <a:off x="1947960" y="1604520"/>
            <a:ext cx="1274400" cy="1896480"/>
          </a:xfrm>
          <a:prstGeom prst="rect">
            <a:avLst/>
          </a:prstGeom>
          <a:noFill/>
          <a:ln w="0">
            <a:noFill/>
          </a:ln>
        </p:spPr>
        <p:txBody>
          <a:bodyPr lIns="0" rIns="0" tIns="0" bIns="0" anchor="t">
            <a:normAutofit/>
          </a:bodyPr>
          <a:p>
            <a:pPr indent="0">
              <a:spcBef>
                <a:spcPts val="1417"/>
              </a:spcBef>
              <a:buNone/>
            </a:pPr>
            <a:endParaRPr b="0" lang="es-ES" sz="3200" spc="-1" strike="noStrike">
              <a:solidFill>
                <a:srgbClr val="000000"/>
              </a:solidFill>
              <a:latin typeface="Arial"/>
            </a:endParaRPr>
          </a:p>
        </p:txBody>
      </p:sp>
      <p:sp>
        <p:nvSpPr>
          <p:cNvPr id="32" name="PlaceHolder 4"/>
          <p:cNvSpPr>
            <a:spLocks noGrp="1"/>
          </p:cNvSpPr>
          <p:nvPr>
            <p:ph/>
          </p:nvPr>
        </p:nvSpPr>
        <p:spPr>
          <a:xfrm>
            <a:off x="609480" y="3681720"/>
            <a:ext cx="1274400" cy="1896480"/>
          </a:xfrm>
          <a:prstGeom prst="rect">
            <a:avLst/>
          </a:prstGeom>
          <a:noFill/>
          <a:ln w="0">
            <a:noFill/>
          </a:ln>
        </p:spPr>
        <p:txBody>
          <a:bodyPr lIns="0" rIns="0" tIns="0" bIns="0" anchor="t">
            <a:normAutofit/>
          </a:bodyPr>
          <a:p>
            <a:pPr indent="0">
              <a:spcBef>
                <a:spcPts val="1417"/>
              </a:spcBef>
              <a:buNone/>
            </a:pPr>
            <a:endParaRPr b="0" lang="es-ES" sz="3200" spc="-1" strike="noStrike">
              <a:solidFill>
                <a:srgbClr val="000000"/>
              </a:solidFill>
              <a:latin typeface="Arial"/>
            </a:endParaRPr>
          </a:p>
        </p:txBody>
      </p:sp>
      <p:sp>
        <p:nvSpPr>
          <p:cNvPr id="33" name="PlaceHolder 5"/>
          <p:cNvSpPr>
            <a:spLocks noGrp="1"/>
          </p:cNvSpPr>
          <p:nvPr>
            <p:ph/>
          </p:nvPr>
        </p:nvSpPr>
        <p:spPr>
          <a:xfrm>
            <a:off x="1947960" y="3681720"/>
            <a:ext cx="1274400" cy="1896480"/>
          </a:xfrm>
          <a:prstGeom prst="rect">
            <a:avLst/>
          </a:prstGeom>
          <a:noFill/>
          <a:ln w="0">
            <a:noFill/>
          </a:ln>
        </p:spPr>
        <p:txBody>
          <a:bodyPr lIns="0" rIns="0" tIns="0" bIns="0" anchor="t">
            <a:normAutofit/>
          </a:bodyPr>
          <a:p>
            <a:pPr indent="0">
              <a:spcBef>
                <a:spcPts val="1417"/>
              </a:spcBef>
              <a:buNone/>
            </a:pPr>
            <a:endParaRPr b="0" lang="es-ES" sz="3200" spc="-1" strike="noStrike">
              <a:solidFill>
                <a:srgbClr val="000000"/>
              </a:solidFill>
              <a:latin typeface="Arial"/>
            </a:endParaRPr>
          </a:p>
        </p:txBody>
      </p:sp>
      <p:sp>
        <p:nvSpPr>
          <p:cNvPr id="7" name="PlaceHolder 6"/>
          <p:cNvSpPr>
            <a:spLocks noGrp="1"/>
          </p:cNvSpPr>
          <p:nvPr>
            <p:ph type="ftr" idx="1"/>
          </p:nvPr>
        </p:nvSpPr>
        <p:spPr/>
        <p:txBody>
          <a:bodyPr/>
          <a:p>
            <a:r>
              <a:t>Footer</a:t>
            </a:r>
          </a:p>
        </p:txBody>
      </p:sp>
      <p:sp>
        <p:nvSpPr>
          <p:cNvPr id="8" name="PlaceHolder 7"/>
          <p:cNvSpPr>
            <a:spLocks noGrp="1"/>
          </p:cNvSpPr>
          <p:nvPr>
            <p:ph type="sldNum" idx="2"/>
          </p:nvPr>
        </p:nvSpPr>
        <p:spPr/>
        <p:txBody>
          <a:bodyPr/>
          <a:p>
            <a:fld id="{9E5DF2F9-DDEE-446A-8842-C9FF4EA12A64}" type="slidenum">
              <a:t>&lt;#&gt;</a:t>
            </a:fld>
          </a:p>
        </p:txBody>
      </p:sp>
      <p:sp>
        <p:nvSpPr>
          <p:cNvPr id="9" name="PlaceHolder 8"/>
          <p:cNvSpPr>
            <a:spLocks noGrp="1"/>
          </p:cNvSpPr>
          <p:nvPr>
            <p:ph type="dt" idx="3"/>
          </p:nvPr>
        </p:nvSpPr>
        <p:spPr/>
        <p:txBody>
          <a:bodyPr/>
          <a:p>
            <a:r>
              <a:rPr lang="es-ES"/>
              <a:t/>
            </a: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609480" y="273600"/>
            <a:ext cx="10971720" cy="1144080"/>
          </a:xfrm>
          <a:prstGeom prst="rect">
            <a:avLst/>
          </a:prstGeom>
          <a:noFill/>
          <a:ln w="0">
            <a:noFill/>
          </a:ln>
        </p:spPr>
        <p:txBody>
          <a:bodyPr lIns="0" rIns="0" tIns="0" bIns="0" anchor="ctr">
            <a:noAutofit/>
          </a:bodyPr>
          <a:p>
            <a:pPr indent="0" algn="ctr">
              <a:buNone/>
            </a:pPr>
            <a:endParaRPr b="0" lang="es-ES" sz="4400" spc="-1" strike="noStrike">
              <a:solidFill>
                <a:srgbClr val="000000"/>
              </a:solidFill>
              <a:latin typeface="Arial"/>
            </a:endParaRPr>
          </a:p>
        </p:txBody>
      </p:sp>
      <p:sp>
        <p:nvSpPr>
          <p:cNvPr id="35" name="PlaceHolder 2"/>
          <p:cNvSpPr>
            <a:spLocks noGrp="1"/>
          </p:cNvSpPr>
          <p:nvPr>
            <p:ph/>
          </p:nvPr>
        </p:nvSpPr>
        <p:spPr>
          <a:xfrm>
            <a:off x="609480" y="1604520"/>
            <a:ext cx="840960" cy="1896480"/>
          </a:xfrm>
          <a:prstGeom prst="rect">
            <a:avLst/>
          </a:prstGeom>
          <a:noFill/>
          <a:ln w="0">
            <a:noFill/>
          </a:ln>
        </p:spPr>
        <p:txBody>
          <a:bodyPr lIns="0" rIns="0" tIns="0" bIns="0" anchor="t">
            <a:normAutofit fontScale="74992" lnSpcReduction="20000"/>
          </a:bodyPr>
          <a:p>
            <a:pPr indent="0">
              <a:spcBef>
                <a:spcPts val="1417"/>
              </a:spcBef>
              <a:buNone/>
            </a:pPr>
            <a:endParaRPr b="0" lang="es-ES" sz="3200" spc="-1" strike="noStrike">
              <a:solidFill>
                <a:srgbClr val="000000"/>
              </a:solidFill>
              <a:latin typeface="Arial"/>
            </a:endParaRPr>
          </a:p>
        </p:txBody>
      </p:sp>
      <p:sp>
        <p:nvSpPr>
          <p:cNvPr id="36" name="PlaceHolder 3"/>
          <p:cNvSpPr>
            <a:spLocks noGrp="1"/>
          </p:cNvSpPr>
          <p:nvPr>
            <p:ph/>
          </p:nvPr>
        </p:nvSpPr>
        <p:spPr>
          <a:xfrm>
            <a:off x="1492920" y="1604520"/>
            <a:ext cx="840960" cy="1896480"/>
          </a:xfrm>
          <a:prstGeom prst="rect">
            <a:avLst/>
          </a:prstGeom>
          <a:noFill/>
          <a:ln w="0">
            <a:noFill/>
          </a:ln>
        </p:spPr>
        <p:txBody>
          <a:bodyPr lIns="0" rIns="0" tIns="0" bIns="0" anchor="t">
            <a:normAutofit fontScale="74992" lnSpcReduction="20000"/>
          </a:bodyPr>
          <a:p>
            <a:pPr indent="0">
              <a:spcBef>
                <a:spcPts val="1417"/>
              </a:spcBef>
              <a:buNone/>
            </a:pPr>
            <a:endParaRPr b="0" lang="es-ES" sz="3200" spc="-1" strike="noStrike">
              <a:solidFill>
                <a:srgbClr val="000000"/>
              </a:solidFill>
              <a:latin typeface="Arial"/>
            </a:endParaRPr>
          </a:p>
        </p:txBody>
      </p:sp>
      <p:sp>
        <p:nvSpPr>
          <p:cNvPr id="37" name="PlaceHolder 4"/>
          <p:cNvSpPr>
            <a:spLocks noGrp="1"/>
          </p:cNvSpPr>
          <p:nvPr>
            <p:ph/>
          </p:nvPr>
        </p:nvSpPr>
        <p:spPr>
          <a:xfrm>
            <a:off x="2376360" y="1604520"/>
            <a:ext cx="840960" cy="1896480"/>
          </a:xfrm>
          <a:prstGeom prst="rect">
            <a:avLst/>
          </a:prstGeom>
          <a:noFill/>
          <a:ln w="0">
            <a:noFill/>
          </a:ln>
        </p:spPr>
        <p:txBody>
          <a:bodyPr lIns="0" rIns="0" tIns="0" bIns="0" anchor="t">
            <a:normAutofit fontScale="74992" lnSpcReduction="20000"/>
          </a:bodyPr>
          <a:p>
            <a:pPr indent="0">
              <a:spcBef>
                <a:spcPts val="1417"/>
              </a:spcBef>
              <a:buNone/>
            </a:pPr>
            <a:endParaRPr b="0" lang="es-ES" sz="3200" spc="-1" strike="noStrike">
              <a:solidFill>
                <a:srgbClr val="000000"/>
              </a:solidFill>
              <a:latin typeface="Arial"/>
            </a:endParaRPr>
          </a:p>
        </p:txBody>
      </p:sp>
      <p:sp>
        <p:nvSpPr>
          <p:cNvPr id="38" name="PlaceHolder 5"/>
          <p:cNvSpPr>
            <a:spLocks noGrp="1"/>
          </p:cNvSpPr>
          <p:nvPr>
            <p:ph/>
          </p:nvPr>
        </p:nvSpPr>
        <p:spPr>
          <a:xfrm>
            <a:off x="609480" y="3681720"/>
            <a:ext cx="840960" cy="1896480"/>
          </a:xfrm>
          <a:prstGeom prst="rect">
            <a:avLst/>
          </a:prstGeom>
          <a:noFill/>
          <a:ln w="0">
            <a:noFill/>
          </a:ln>
        </p:spPr>
        <p:txBody>
          <a:bodyPr lIns="0" rIns="0" tIns="0" bIns="0" anchor="t">
            <a:normAutofit fontScale="74992" lnSpcReduction="20000"/>
          </a:bodyPr>
          <a:p>
            <a:pPr indent="0">
              <a:spcBef>
                <a:spcPts val="1417"/>
              </a:spcBef>
              <a:buNone/>
            </a:pPr>
            <a:endParaRPr b="0" lang="es-ES" sz="3200" spc="-1" strike="noStrike">
              <a:solidFill>
                <a:srgbClr val="000000"/>
              </a:solidFill>
              <a:latin typeface="Arial"/>
            </a:endParaRPr>
          </a:p>
        </p:txBody>
      </p:sp>
      <p:sp>
        <p:nvSpPr>
          <p:cNvPr id="39" name="PlaceHolder 6"/>
          <p:cNvSpPr>
            <a:spLocks noGrp="1"/>
          </p:cNvSpPr>
          <p:nvPr>
            <p:ph/>
          </p:nvPr>
        </p:nvSpPr>
        <p:spPr>
          <a:xfrm>
            <a:off x="1492920" y="3681720"/>
            <a:ext cx="840960" cy="1896480"/>
          </a:xfrm>
          <a:prstGeom prst="rect">
            <a:avLst/>
          </a:prstGeom>
          <a:noFill/>
          <a:ln w="0">
            <a:noFill/>
          </a:ln>
        </p:spPr>
        <p:txBody>
          <a:bodyPr lIns="0" rIns="0" tIns="0" bIns="0" anchor="t">
            <a:normAutofit fontScale="74992" lnSpcReduction="20000"/>
          </a:bodyPr>
          <a:p>
            <a:pPr indent="0">
              <a:spcBef>
                <a:spcPts val="1417"/>
              </a:spcBef>
              <a:buNone/>
            </a:pPr>
            <a:endParaRPr b="0" lang="es-ES" sz="3200" spc="-1" strike="noStrike">
              <a:solidFill>
                <a:srgbClr val="000000"/>
              </a:solidFill>
              <a:latin typeface="Arial"/>
            </a:endParaRPr>
          </a:p>
        </p:txBody>
      </p:sp>
      <p:sp>
        <p:nvSpPr>
          <p:cNvPr id="40" name="PlaceHolder 7"/>
          <p:cNvSpPr>
            <a:spLocks noGrp="1"/>
          </p:cNvSpPr>
          <p:nvPr>
            <p:ph/>
          </p:nvPr>
        </p:nvSpPr>
        <p:spPr>
          <a:xfrm>
            <a:off x="2376360" y="3681720"/>
            <a:ext cx="840960" cy="1896480"/>
          </a:xfrm>
          <a:prstGeom prst="rect">
            <a:avLst/>
          </a:prstGeom>
          <a:noFill/>
          <a:ln w="0">
            <a:noFill/>
          </a:ln>
        </p:spPr>
        <p:txBody>
          <a:bodyPr lIns="0" rIns="0" tIns="0" bIns="0" anchor="t">
            <a:normAutofit fontScale="74992" lnSpcReduction="20000"/>
          </a:bodyPr>
          <a:p>
            <a:pPr indent="0">
              <a:spcBef>
                <a:spcPts val="1417"/>
              </a:spcBef>
              <a:buNone/>
            </a:pPr>
            <a:endParaRPr b="0" lang="es-ES" sz="3200" spc="-1" strike="noStrike">
              <a:solidFill>
                <a:srgbClr val="000000"/>
              </a:solidFill>
              <a:latin typeface="Arial"/>
            </a:endParaRPr>
          </a:p>
        </p:txBody>
      </p:sp>
      <p:sp>
        <p:nvSpPr>
          <p:cNvPr id="9" name="PlaceHolder 8"/>
          <p:cNvSpPr>
            <a:spLocks noGrp="1"/>
          </p:cNvSpPr>
          <p:nvPr>
            <p:ph type="ftr" idx="1"/>
          </p:nvPr>
        </p:nvSpPr>
        <p:spPr/>
        <p:txBody>
          <a:bodyPr/>
          <a:p>
            <a:r>
              <a:t>Footer</a:t>
            </a:r>
          </a:p>
        </p:txBody>
      </p:sp>
      <p:sp>
        <p:nvSpPr>
          <p:cNvPr id="10" name="PlaceHolder 9"/>
          <p:cNvSpPr>
            <a:spLocks noGrp="1"/>
          </p:cNvSpPr>
          <p:nvPr>
            <p:ph type="sldNum" idx="2"/>
          </p:nvPr>
        </p:nvSpPr>
        <p:spPr/>
        <p:txBody>
          <a:bodyPr/>
          <a:p>
            <a:fld id="{C6558801-EE49-4885-AC2A-5487352E6E71}" type="slidenum">
              <a:t>&lt;#&gt;</a:t>
            </a:fld>
          </a:p>
        </p:txBody>
      </p:sp>
      <p:sp>
        <p:nvSpPr>
          <p:cNvPr id="11" name="PlaceHolder 10"/>
          <p:cNvSpPr>
            <a:spLocks noGrp="1"/>
          </p:cNvSpPr>
          <p:nvPr>
            <p:ph type="dt" idx="3"/>
          </p:nvPr>
        </p:nvSpPr>
        <p:spPr/>
        <p:txBody>
          <a:bodyPr/>
          <a:p>
            <a:r>
              <a:rPr lang="es-ES"/>
              <a:t/>
            </a: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3" name="PlaceHolder 1"/>
          <p:cNvSpPr>
            <a:spLocks noGrp="1"/>
          </p:cNvSpPr>
          <p:nvPr>
            <p:ph type="title"/>
          </p:nvPr>
        </p:nvSpPr>
        <p:spPr>
          <a:xfrm>
            <a:off x="609480" y="273600"/>
            <a:ext cx="10971720" cy="1144080"/>
          </a:xfrm>
          <a:prstGeom prst="rect">
            <a:avLst/>
          </a:prstGeom>
          <a:noFill/>
          <a:ln w="0">
            <a:noFill/>
          </a:ln>
        </p:spPr>
        <p:txBody>
          <a:bodyPr lIns="0" rIns="0" tIns="0" bIns="0" anchor="ctr">
            <a:noAutofit/>
          </a:bodyPr>
          <a:p>
            <a:pPr indent="0" algn="ctr">
              <a:buNone/>
            </a:pPr>
            <a:endParaRPr b="0" lang="es-ES" sz="4400" spc="-1" strike="noStrike">
              <a:solidFill>
                <a:srgbClr val="000000"/>
              </a:solidFill>
              <a:latin typeface="Arial"/>
            </a:endParaRPr>
          </a:p>
        </p:txBody>
      </p:sp>
      <p:sp>
        <p:nvSpPr>
          <p:cNvPr id="44" name="PlaceHolder 2"/>
          <p:cNvSpPr>
            <a:spLocks noGrp="1"/>
          </p:cNvSpPr>
          <p:nvPr>
            <p:ph type="subTitle"/>
          </p:nvPr>
        </p:nvSpPr>
        <p:spPr>
          <a:xfrm>
            <a:off x="609480" y="1604520"/>
            <a:ext cx="2612160" cy="3976560"/>
          </a:xfrm>
          <a:prstGeom prst="rect">
            <a:avLst/>
          </a:prstGeom>
          <a:noFill/>
          <a:ln w="0">
            <a:noFill/>
          </a:ln>
        </p:spPr>
        <p:txBody>
          <a:bodyPr lIns="0" rIns="0" tIns="0" bIns="0" anchor="ctr">
            <a:noAutofit/>
          </a:bodyPr>
          <a:p>
            <a:pPr indent="0" algn="ctr">
              <a:buNone/>
            </a:pPr>
            <a:endParaRPr b="0" lang="es-ES" sz="3200" spc="-1" strike="noStrike">
              <a:solidFill>
                <a:srgbClr val="000000"/>
              </a:solidFill>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5" name="PlaceHolder 1"/>
          <p:cNvSpPr>
            <a:spLocks noGrp="1"/>
          </p:cNvSpPr>
          <p:nvPr>
            <p:ph type="title"/>
          </p:nvPr>
        </p:nvSpPr>
        <p:spPr>
          <a:xfrm>
            <a:off x="609480" y="273600"/>
            <a:ext cx="10971720" cy="1144080"/>
          </a:xfrm>
          <a:prstGeom prst="rect">
            <a:avLst/>
          </a:prstGeom>
          <a:noFill/>
          <a:ln w="0">
            <a:noFill/>
          </a:ln>
        </p:spPr>
        <p:txBody>
          <a:bodyPr lIns="0" rIns="0" tIns="0" bIns="0" anchor="ctr">
            <a:noAutofit/>
          </a:bodyPr>
          <a:p>
            <a:pPr indent="0" algn="ctr">
              <a:buNone/>
            </a:pPr>
            <a:endParaRPr b="0" lang="es-ES" sz="4400" spc="-1" strike="noStrike">
              <a:solidFill>
                <a:srgbClr val="000000"/>
              </a:solidFill>
              <a:latin typeface="Arial"/>
            </a:endParaRPr>
          </a:p>
        </p:txBody>
      </p:sp>
      <p:sp>
        <p:nvSpPr>
          <p:cNvPr id="46" name="PlaceHolder 2"/>
          <p:cNvSpPr>
            <a:spLocks noGrp="1"/>
          </p:cNvSpPr>
          <p:nvPr>
            <p:ph/>
          </p:nvPr>
        </p:nvSpPr>
        <p:spPr>
          <a:xfrm>
            <a:off x="609480" y="1604520"/>
            <a:ext cx="2612160" cy="3976560"/>
          </a:xfrm>
          <a:prstGeom prst="rect">
            <a:avLst/>
          </a:prstGeom>
          <a:noFill/>
          <a:ln w="0">
            <a:noFill/>
          </a:ln>
        </p:spPr>
        <p:txBody>
          <a:bodyPr lIns="0" rIns="0" tIns="0" bIns="0" anchor="t">
            <a:normAutofit/>
          </a:bodyPr>
          <a:p>
            <a:pPr indent="0">
              <a:spcBef>
                <a:spcPts val="1417"/>
              </a:spcBef>
              <a:buNone/>
            </a:pPr>
            <a:endParaRPr b="0" lang="es-ES" sz="3200" spc="-1" strike="noStrike">
              <a:solidFill>
                <a:srgbClr val="000000"/>
              </a:solidFill>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47" name="PlaceHolder 1"/>
          <p:cNvSpPr>
            <a:spLocks noGrp="1"/>
          </p:cNvSpPr>
          <p:nvPr>
            <p:ph type="title"/>
          </p:nvPr>
        </p:nvSpPr>
        <p:spPr>
          <a:xfrm>
            <a:off x="609480" y="273600"/>
            <a:ext cx="10971720" cy="1144080"/>
          </a:xfrm>
          <a:prstGeom prst="rect">
            <a:avLst/>
          </a:prstGeom>
          <a:noFill/>
          <a:ln w="0">
            <a:noFill/>
          </a:ln>
        </p:spPr>
        <p:txBody>
          <a:bodyPr lIns="0" rIns="0" tIns="0" bIns="0" anchor="ctr">
            <a:noAutofit/>
          </a:bodyPr>
          <a:p>
            <a:pPr indent="0" algn="ctr">
              <a:buNone/>
            </a:pPr>
            <a:endParaRPr b="0" lang="es-ES" sz="4400" spc="-1" strike="noStrike">
              <a:solidFill>
                <a:srgbClr val="000000"/>
              </a:solidFill>
              <a:latin typeface="Arial"/>
            </a:endParaRPr>
          </a:p>
        </p:txBody>
      </p:sp>
      <p:sp>
        <p:nvSpPr>
          <p:cNvPr id="48" name="PlaceHolder 2"/>
          <p:cNvSpPr>
            <a:spLocks noGrp="1"/>
          </p:cNvSpPr>
          <p:nvPr>
            <p:ph/>
          </p:nvPr>
        </p:nvSpPr>
        <p:spPr>
          <a:xfrm>
            <a:off x="609480" y="1604520"/>
            <a:ext cx="1274400" cy="3976560"/>
          </a:xfrm>
          <a:prstGeom prst="rect">
            <a:avLst/>
          </a:prstGeom>
          <a:noFill/>
          <a:ln w="0">
            <a:noFill/>
          </a:ln>
        </p:spPr>
        <p:txBody>
          <a:bodyPr lIns="0" rIns="0" tIns="0" bIns="0" anchor="t">
            <a:normAutofit/>
          </a:bodyPr>
          <a:p>
            <a:pPr indent="0">
              <a:spcBef>
                <a:spcPts val="1417"/>
              </a:spcBef>
              <a:buNone/>
            </a:pPr>
            <a:endParaRPr b="0" lang="es-ES" sz="3200" spc="-1" strike="noStrike">
              <a:solidFill>
                <a:srgbClr val="000000"/>
              </a:solidFill>
              <a:latin typeface="Arial"/>
            </a:endParaRPr>
          </a:p>
        </p:txBody>
      </p:sp>
      <p:sp>
        <p:nvSpPr>
          <p:cNvPr id="49" name="PlaceHolder 3"/>
          <p:cNvSpPr>
            <a:spLocks noGrp="1"/>
          </p:cNvSpPr>
          <p:nvPr>
            <p:ph/>
          </p:nvPr>
        </p:nvSpPr>
        <p:spPr>
          <a:xfrm>
            <a:off x="1947960" y="1604520"/>
            <a:ext cx="1274400" cy="3976560"/>
          </a:xfrm>
          <a:prstGeom prst="rect">
            <a:avLst/>
          </a:prstGeom>
          <a:noFill/>
          <a:ln w="0">
            <a:noFill/>
          </a:ln>
        </p:spPr>
        <p:txBody>
          <a:bodyPr lIns="0" rIns="0" tIns="0" bIns="0" anchor="t">
            <a:normAutofit/>
          </a:bodyPr>
          <a:p>
            <a:pPr indent="0">
              <a:spcBef>
                <a:spcPts val="1417"/>
              </a:spcBef>
              <a:buNone/>
            </a:pPr>
            <a:endParaRPr b="0" lang="es-ES" sz="3200" spc="-1" strike="noStrike">
              <a:solidFill>
                <a:srgbClr val="000000"/>
              </a:solidFill>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0" name="PlaceHolder 1"/>
          <p:cNvSpPr>
            <a:spLocks noGrp="1"/>
          </p:cNvSpPr>
          <p:nvPr>
            <p:ph type="title"/>
          </p:nvPr>
        </p:nvSpPr>
        <p:spPr>
          <a:xfrm>
            <a:off x="609480" y="273600"/>
            <a:ext cx="10971720" cy="1144080"/>
          </a:xfrm>
          <a:prstGeom prst="rect">
            <a:avLst/>
          </a:prstGeom>
          <a:noFill/>
          <a:ln w="0">
            <a:noFill/>
          </a:ln>
        </p:spPr>
        <p:txBody>
          <a:bodyPr lIns="0" rIns="0" tIns="0" bIns="0" anchor="ctr">
            <a:noAutofit/>
          </a:bodyPr>
          <a:p>
            <a:pPr indent="0" algn="ctr">
              <a:buNone/>
            </a:pPr>
            <a:endParaRPr b="0" lang="es-ES" sz="4400" spc="-1" strike="noStrike">
              <a:solidFill>
                <a:srgbClr val="000000"/>
              </a:solidFill>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1" name="PlaceHolder 1"/>
          <p:cNvSpPr>
            <a:spLocks noGrp="1"/>
          </p:cNvSpPr>
          <p:nvPr>
            <p:ph type="subTitle"/>
          </p:nvPr>
        </p:nvSpPr>
        <p:spPr>
          <a:xfrm>
            <a:off x="609480" y="273600"/>
            <a:ext cx="10971720" cy="5304600"/>
          </a:xfrm>
          <a:prstGeom prst="rect">
            <a:avLst/>
          </a:prstGeom>
          <a:noFill/>
          <a:ln w="0">
            <a:noFill/>
          </a:ln>
        </p:spPr>
        <p:txBody>
          <a:bodyPr lIns="0" rIns="0" tIns="0" bIns="0" anchor="ctr">
            <a:noAutofit/>
          </a:bodyPr>
          <a:p>
            <a:pPr algn="ctr"/>
            <a:endParaRPr b="0" lang="es-ES" sz="3200" spc="-1" strike="noStrike">
              <a:solidFill>
                <a:srgbClr val="000000"/>
              </a:solidFill>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2" name="PlaceHolder 1"/>
          <p:cNvSpPr>
            <a:spLocks noGrp="1"/>
          </p:cNvSpPr>
          <p:nvPr>
            <p:ph type="title"/>
          </p:nvPr>
        </p:nvSpPr>
        <p:spPr>
          <a:xfrm>
            <a:off x="609480" y="273600"/>
            <a:ext cx="10971720" cy="1144080"/>
          </a:xfrm>
          <a:prstGeom prst="rect">
            <a:avLst/>
          </a:prstGeom>
          <a:noFill/>
          <a:ln w="0">
            <a:noFill/>
          </a:ln>
        </p:spPr>
        <p:txBody>
          <a:bodyPr lIns="0" rIns="0" tIns="0" bIns="0" anchor="ctr">
            <a:noAutofit/>
          </a:bodyPr>
          <a:p>
            <a:pPr indent="0" algn="ctr">
              <a:buNone/>
            </a:pPr>
            <a:endParaRPr b="0" lang="es-ES" sz="4400" spc="-1" strike="noStrike">
              <a:solidFill>
                <a:srgbClr val="000000"/>
              </a:solidFill>
              <a:latin typeface="Arial"/>
            </a:endParaRPr>
          </a:p>
        </p:txBody>
      </p:sp>
      <p:sp>
        <p:nvSpPr>
          <p:cNvPr id="53" name="PlaceHolder 2"/>
          <p:cNvSpPr>
            <a:spLocks noGrp="1"/>
          </p:cNvSpPr>
          <p:nvPr>
            <p:ph/>
          </p:nvPr>
        </p:nvSpPr>
        <p:spPr>
          <a:xfrm>
            <a:off x="609480" y="1604520"/>
            <a:ext cx="1274400" cy="1896480"/>
          </a:xfrm>
          <a:prstGeom prst="rect">
            <a:avLst/>
          </a:prstGeom>
          <a:noFill/>
          <a:ln w="0">
            <a:noFill/>
          </a:ln>
        </p:spPr>
        <p:txBody>
          <a:bodyPr lIns="0" rIns="0" tIns="0" bIns="0" anchor="t">
            <a:normAutofit/>
          </a:bodyPr>
          <a:p>
            <a:pPr indent="0">
              <a:spcBef>
                <a:spcPts val="1417"/>
              </a:spcBef>
              <a:buNone/>
            </a:pPr>
            <a:endParaRPr b="0" lang="es-ES" sz="3200" spc="-1" strike="noStrike">
              <a:solidFill>
                <a:srgbClr val="000000"/>
              </a:solidFill>
              <a:latin typeface="Arial"/>
            </a:endParaRPr>
          </a:p>
        </p:txBody>
      </p:sp>
      <p:sp>
        <p:nvSpPr>
          <p:cNvPr id="54" name="PlaceHolder 3"/>
          <p:cNvSpPr>
            <a:spLocks noGrp="1"/>
          </p:cNvSpPr>
          <p:nvPr>
            <p:ph/>
          </p:nvPr>
        </p:nvSpPr>
        <p:spPr>
          <a:xfrm>
            <a:off x="1947960" y="1604520"/>
            <a:ext cx="1274400" cy="3976560"/>
          </a:xfrm>
          <a:prstGeom prst="rect">
            <a:avLst/>
          </a:prstGeom>
          <a:noFill/>
          <a:ln w="0">
            <a:noFill/>
          </a:ln>
        </p:spPr>
        <p:txBody>
          <a:bodyPr lIns="0" rIns="0" tIns="0" bIns="0" anchor="t">
            <a:normAutofit/>
          </a:bodyPr>
          <a:p>
            <a:pPr indent="0">
              <a:spcBef>
                <a:spcPts val="1417"/>
              </a:spcBef>
              <a:buNone/>
            </a:pPr>
            <a:endParaRPr b="0" lang="es-ES" sz="3200" spc="-1" strike="noStrike">
              <a:solidFill>
                <a:srgbClr val="000000"/>
              </a:solidFill>
              <a:latin typeface="Arial"/>
            </a:endParaRPr>
          </a:p>
        </p:txBody>
      </p:sp>
      <p:sp>
        <p:nvSpPr>
          <p:cNvPr id="55" name="PlaceHolder 4"/>
          <p:cNvSpPr>
            <a:spLocks noGrp="1"/>
          </p:cNvSpPr>
          <p:nvPr>
            <p:ph/>
          </p:nvPr>
        </p:nvSpPr>
        <p:spPr>
          <a:xfrm>
            <a:off x="609480" y="3681720"/>
            <a:ext cx="1274400" cy="1896480"/>
          </a:xfrm>
          <a:prstGeom prst="rect">
            <a:avLst/>
          </a:prstGeom>
          <a:noFill/>
          <a:ln w="0">
            <a:noFill/>
          </a:ln>
        </p:spPr>
        <p:txBody>
          <a:bodyPr lIns="0" rIns="0" tIns="0" bIns="0" anchor="t">
            <a:normAutofit/>
          </a:bodyPr>
          <a:p>
            <a:pPr indent="0">
              <a:spcBef>
                <a:spcPts val="1417"/>
              </a:spcBef>
              <a:buNone/>
            </a:pPr>
            <a:endParaRPr b="0" lang="es-ES" sz="3200" spc="-1" strike="noStrike">
              <a:solidFill>
                <a:srgbClr val="000000"/>
              </a:solidFill>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609480" y="273600"/>
            <a:ext cx="10971720" cy="1144080"/>
          </a:xfrm>
          <a:prstGeom prst="rect">
            <a:avLst/>
          </a:prstGeom>
          <a:noFill/>
          <a:ln w="0">
            <a:noFill/>
          </a:ln>
        </p:spPr>
        <p:txBody>
          <a:bodyPr lIns="0" rIns="0" tIns="0" bIns="0" anchor="ctr">
            <a:noAutofit/>
          </a:bodyPr>
          <a:p>
            <a:pPr indent="0" algn="ctr">
              <a:buNone/>
            </a:pPr>
            <a:endParaRPr b="0" lang="es-ES" sz="4400" spc="-1" strike="noStrike">
              <a:solidFill>
                <a:srgbClr val="000000"/>
              </a:solidFill>
              <a:latin typeface="Arial"/>
            </a:endParaRPr>
          </a:p>
        </p:txBody>
      </p:sp>
      <p:sp>
        <p:nvSpPr>
          <p:cNvPr id="6" name="PlaceHolder 2"/>
          <p:cNvSpPr>
            <a:spLocks noGrp="1"/>
          </p:cNvSpPr>
          <p:nvPr>
            <p:ph type="subTitle"/>
          </p:nvPr>
        </p:nvSpPr>
        <p:spPr>
          <a:xfrm>
            <a:off x="609480" y="1604520"/>
            <a:ext cx="2612160" cy="3976560"/>
          </a:xfrm>
          <a:prstGeom prst="rect">
            <a:avLst/>
          </a:prstGeom>
          <a:noFill/>
          <a:ln w="0">
            <a:noFill/>
          </a:ln>
        </p:spPr>
        <p:txBody>
          <a:bodyPr lIns="0" rIns="0" tIns="0" bIns="0" anchor="ctr">
            <a:noAutofit/>
          </a:bodyPr>
          <a:p>
            <a:pPr indent="0" algn="ctr">
              <a:buNone/>
            </a:pPr>
            <a:endParaRPr b="0" lang="es-ES" sz="3200" spc="-1" strike="noStrike">
              <a:solidFill>
                <a:srgbClr val="000000"/>
              </a:solidFill>
              <a:latin typeface="Arial"/>
            </a:endParaRPr>
          </a:p>
        </p:txBody>
      </p:sp>
      <p:sp>
        <p:nvSpPr>
          <p:cNvPr id="4" name="PlaceHolder 3"/>
          <p:cNvSpPr>
            <a:spLocks noGrp="1"/>
          </p:cNvSpPr>
          <p:nvPr>
            <p:ph type="ftr" idx="1"/>
          </p:nvPr>
        </p:nvSpPr>
        <p:spPr/>
        <p:txBody>
          <a:bodyPr/>
          <a:p>
            <a:r>
              <a:t>Footer</a:t>
            </a:r>
          </a:p>
        </p:txBody>
      </p:sp>
      <p:sp>
        <p:nvSpPr>
          <p:cNvPr id="5" name="PlaceHolder 4"/>
          <p:cNvSpPr>
            <a:spLocks noGrp="1"/>
          </p:cNvSpPr>
          <p:nvPr>
            <p:ph type="sldNum" idx="2"/>
          </p:nvPr>
        </p:nvSpPr>
        <p:spPr/>
        <p:txBody>
          <a:bodyPr/>
          <a:p>
            <a:fld id="{A17FF064-B63E-4EA7-8C98-1AECB611F1BF}" type="slidenum">
              <a:t>&lt;#&gt;</a:t>
            </a:fld>
          </a:p>
        </p:txBody>
      </p:sp>
      <p:sp>
        <p:nvSpPr>
          <p:cNvPr id="6" name="PlaceHolder 5"/>
          <p:cNvSpPr>
            <a:spLocks noGrp="1"/>
          </p:cNvSpPr>
          <p:nvPr>
            <p:ph type="dt" idx="3"/>
          </p:nvPr>
        </p:nvSpPr>
        <p:spPr/>
        <p:txBody>
          <a:bodyPr/>
          <a:p>
            <a:r>
              <a:rPr lang="es-ES"/>
              <a:t/>
            </a: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56" name="PlaceHolder 1"/>
          <p:cNvSpPr>
            <a:spLocks noGrp="1"/>
          </p:cNvSpPr>
          <p:nvPr>
            <p:ph type="title"/>
          </p:nvPr>
        </p:nvSpPr>
        <p:spPr>
          <a:xfrm>
            <a:off x="609480" y="273600"/>
            <a:ext cx="10971720" cy="1144080"/>
          </a:xfrm>
          <a:prstGeom prst="rect">
            <a:avLst/>
          </a:prstGeom>
          <a:noFill/>
          <a:ln w="0">
            <a:noFill/>
          </a:ln>
        </p:spPr>
        <p:txBody>
          <a:bodyPr lIns="0" rIns="0" tIns="0" bIns="0" anchor="ctr">
            <a:noAutofit/>
          </a:bodyPr>
          <a:p>
            <a:pPr indent="0" algn="ctr">
              <a:buNone/>
            </a:pPr>
            <a:endParaRPr b="0" lang="es-ES" sz="4400" spc="-1" strike="noStrike">
              <a:solidFill>
                <a:srgbClr val="000000"/>
              </a:solidFill>
              <a:latin typeface="Arial"/>
            </a:endParaRPr>
          </a:p>
        </p:txBody>
      </p:sp>
      <p:sp>
        <p:nvSpPr>
          <p:cNvPr id="57" name="PlaceHolder 2"/>
          <p:cNvSpPr>
            <a:spLocks noGrp="1"/>
          </p:cNvSpPr>
          <p:nvPr>
            <p:ph/>
          </p:nvPr>
        </p:nvSpPr>
        <p:spPr>
          <a:xfrm>
            <a:off x="609480" y="1604520"/>
            <a:ext cx="1274400" cy="3976560"/>
          </a:xfrm>
          <a:prstGeom prst="rect">
            <a:avLst/>
          </a:prstGeom>
          <a:noFill/>
          <a:ln w="0">
            <a:noFill/>
          </a:ln>
        </p:spPr>
        <p:txBody>
          <a:bodyPr lIns="0" rIns="0" tIns="0" bIns="0" anchor="t">
            <a:normAutofit/>
          </a:bodyPr>
          <a:p>
            <a:pPr indent="0">
              <a:spcBef>
                <a:spcPts val="1417"/>
              </a:spcBef>
              <a:buNone/>
            </a:pPr>
            <a:endParaRPr b="0" lang="es-ES" sz="3200" spc="-1" strike="noStrike">
              <a:solidFill>
                <a:srgbClr val="000000"/>
              </a:solidFill>
              <a:latin typeface="Arial"/>
            </a:endParaRPr>
          </a:p>
        </p:txBody>
      </p:sp>
      <p:sp>
        <p:nvSpPr>
          <p:cNvPr id="58" name="PlaceHolder 3"/>
          <p:cNvSpPr>
            <a:spLocks noGrp="1"/>
          </p:cNvSpPr>
          <p:nvPr>
            <p:ph/>
          </p:nvPr>
        </p:nvSpPr>
        <p:spPr>
          <a:xfrm>
            <a:off x="1947960" y="1604520"/>
            <a:ext cx="1274400" cy="1896480"/>
          </a:xfrm>
          <a:prstGeom prst="rect">
            <a:avLst/>
          </a:prstGeom>
          <a:noFill/>
          <a:ln w="0">
            <a:noFill/>
          </a:ln>
        </p:spPr>
        <p:txBody>
          <a:bodyPr lIns="0" rIns="0" tIns="0" bIns="0" anchor="t">
            <a:normAutofit/>
          </a:bodyPr>
          <a:p>
            <a:pPr indent="0">
              <a:spcBef>
                <a:spcPts val="1417"/>
              </a:spcBef>
              <a:buNone/>
            </a:pPr>
            <a:endParaRPr b="0" lang="es-ES" sz="3200" spc="-1" strike="noStrike">
              <a:solidFill>
                <a:srgbClr val="000000"/>
              </a:solidFill>
              <a:latin typeface="Arial"/>
            </a:endParaRPr>
          </a:p>
        </p:txBody>
      </p:sp>
      <p:sp>
        <p:nvSpPr>
          <p:cNvPr id="59" name="PlaceHolder 4"/>
          <p:cNvSpPr>
            <a:spLocks noGrp="1"/>
          </p:cNvSpPr>
          <p:nvPr>
            <p:ph/>
          </p:nvPr>
        </p:nvSpPr>
        <p:spPr>
          <a:xfrm>
            <a:off x="1947960" y="3681720"/>
            <a:ext cx="1274400" cy="1896480"/>
          </a:xfrm>
          <a:prstGeom prst="rect">
            <a:avLst/>
          </a:prstGeom>
          <a:noFill/>
          <a:ln w="0">
            <a:noFill/>
          </a:ln>
        </p:spPr>
        <p:txBody>
          <a:bodyPr lIns="0" rIns="0" tIns="0" bIns="0" anchor="t">
            <a:normAutofit/>
          </a:bodyPr>
          <a:p>
            <a:pPr indent="0">
              <a:spcBef>
                <a:spcPts val="1417"/>
              </a:spcBef>
              <a:buNone/>
            </a:pPr>
            <a:endParaRPr b="0" lang="es-ES" sz="3200" spc="-1" strike="noStrike">
              <a:solidFill>
                <a:srgbClr val="000000"/>
              </a:solidFill>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0" name="PlaceHolder 1"/>
          <p:cNvSpPr>
            <a:spLocks noGrp="1"/>
          </p:cNvSpPr>
          <p:nvPr>
            <p:ph type="title"/>
          </p:nvPr>
        </p:nvSpPr>
        <p:spPr>
          <a:xfrm>
            <a:off x="609480" y="273600"/>
            <a:ext cx="10971720" cy="1144080"/>
          </a:xfrm>
          <a:prstGeom prst="rect">
            <a:avLst/>
          </a:prstGeom>
          <a:noFill/>
          <a:ln w="0">
            <a:noFill/>
          </a:ln>
        </p:spPr>
        <p:txBody>
          <a:bodyPr lIns="0" rIns="0" tIns="0" bIns="0" anchor="ctr">
            <a:noAutofit/>
          </a:bodyPr>
          <a:p>
            <a:pPr indent="0" algn="ctr">
              <a:buNone/>
            </a:pPr>
            <a:endParaRPr b="0" lang="es-ES" sz="4400" spc="-1" strike="noStrike">
              <a:solidFill>
                <a:srgbClr val="000000"/>
              </a:solidFill>
              <a:latin typeface="Arial"/>
            </a:endParaRPr>
          </a:p>
        </p:txBody>
      </p:sp>
      <p:sp>
        <p:nvSpPr>
          <p:cNvPr id="61" name="PlaceHolder 2"/>
          <p:cNvSpPr>
            <a:spLocks noGrp="1"/>
          </p:cNvSpPr>
          <p:nvPr>
            <p:ph/>
          </p:nvPr>
        </p:nvSpPr>
        <p:spPr>
          <a:xfrm>
            <a:off x="609480" y="1604520"/>
            <a:ext cx="1274400" cy="1896480"/>
          </a:xfrm>
          <a:prstGeom prst="rect">
            <a:avLst/>
          </a:prstGeom>
          <a:noFill/>
          <a:ln w="0">
            <a:noFill/>
          </a:ln>
        </p:spPr>
        <p:txBody>
          <a:bodyPr lIns="0" rIns="0" tIns="0" bIns="0" anchor="t">
            <a:normAutofit/>
          </a:bodyPr>
          <a:p>
            <a:pPr indent="0">
              <a:spcBef>
                <a:spcPts val="1417"/>
              </a:spcBef>
              <a:buNone/>
            </a:pPr>
            <a:endParaRPr b="0" lang="es-ES" sz="3200" spc="-1" strike="noStrike">
              <a:solidFill>
                <a:srgbClr val="000000"/>
              </a:solidFill>
              <a:latin typeface="Arial"/>
            </a:endParaRPr>
          </a:p>
        </p:txBody>
      </p:sp>
      <p:sp>
        <p:nvSpPr>
          <p:cNvPr id="62" name="PlaceHolder 3"/>
          <p:cNvSpPr>
            <a:spLocks noGrp="1"/>
          </p:cNvSpPr>
          <p:nvPr>
            <p:ph/>
          </p:nvPr>
        </p:nvSpPr>
        <p:spPr>
          <a:xfrm>
            <a:off x="1947960" y="1604520"/>
            <a:ext cx="1274400" cy="1896480"/>
          </a:xfrm>
          <a:prstGeom prst="rect">
            <a:avLst/>
          </a:prstGeom>
          <a:noFill/>
          <a:ln w="0">
            <a:noFill/>
          </a:ln>
        </p:spPr>
        <p:txBody>
          <a:bodyPr lIns="0" rIns="0" tIns="0" bIns="0" anchor="t">
            <a:normAutofit/>
          </a:bodyPr>
          <a:p>
            <a:pPr indent="0">
              <a:spcBef>
                <a:spcPts val="1417"/>
              </a:spcBef>
              <a:buNone/>
            </a:pPr>
            <a:endParaRPr b="0" lang="es-ES" sz="3200" spc="-1" strike="noStrike">
              <a:solidFill>
                <a:srgbClr val="000000"/>
              </a:solidFill>
              <a:latin typeface="Arial"/>
            </a:endParaRPr>
          </a:p>
        </p:txBody>
      </p:sp>
      <p:sp>
        <p:nvSpPr>
          <p:cNvPr id="63" name="PlaceHolder 4"/>
          <p:cNvSpPr>
            <a:spLocks noGrp="1"/>
          </p:cNvSpPr>
          <p:nvPr>
            <p:ph/>
          </p:nvPr>
        </p:nvSpPr>
        <p:spPr>
          <a:xfrm>
            <a:off x="609480" y="3681720"/>
            <a:ext cx="2612160" cy="1896480"/>
          </a:xfrm>
          <a:prstGeom prst="rect">
            <a:avLst/>
          </a:prstGeom>
          <a:noFill/>
          <a:ln w="0">
            <a:noFill/>
          </a:ln>
        </p:spPr>
        <p:txBody>
          <a:bodyPr lIns="0" rIns="0" tIns="0" bIns="0" anchor="t">
            <a:normAutofit/>
          </a:bodyPr>
          <a:p>
            <a:pPr indent="0">
              <a:spcBef>
                <a:spcPts val="1417"/>
              </a:spcBef>
              <a:buNone/>
            </a:pPr>
            <a:endParaRPr b="0" lang="es-ES" sz="3200" spc="-1" strike="noStrike">
              <a:solidFill>
                <a:srgbClr val="000000"/>
              </a:solidFill>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609480" y="273600"/>
            <a:ext cx="10971720" cy="1144080"/>
          </a:xfrm>
          <a:prstGeom prst="rect">
            <a:avLst/>
          </a:prstGeom>
          <a:noFill/>
          <a:ln w="0">
            <a:noFill/>
          </a:ln>
        </p:spPr>
        <p:txBody>
          <a:bodyPr lIns="0" rIns="0" tIns="0" bIns="0" anchor="ctr">
            <a:noAutofit/>
          </a:bodyPr>
          <a:p>
            <a:pPr indent="0" algn="ctr">
              <a:buNone/>
            </a:pPr>
            <a:endParaRPr b="0" lang="es-ES" sz="4400" spc="-1" strike="noStrike">
              <a:solidFill>
                <a:srgbClr val="000000"/>
              </a:solidFill>
              <a:latin typeface="Arial"/>
            </a:endParaRPr>
          </a:p>
        </p:txBody>
      </p:sp>
      <p:sp>
        <p:nvSpPr>
          <p:cNvPr id="65" name="PlaceHolder 2"/>
          <p:cNvSpPr>
            <a:spLocks noGrp="1"/>
          </p:cNvSpPr>
          <p:nvPr>
            <p:ph/>
          </p:nvPr>
        </p:nvSpPr>
        <p:spPr>
          <a:xfrm>
            <a:off x="609480" y="1604520"/>
            <a:ext cx="2612160" cy="1896480"/>
          </a:xfrm>
          <a:prstGeom prst="rect">
            <a:avLst/>
          </a:prstGeom>
          <a:noFill/>
          <a:ln w="0">
            <a:noFill/>
          </a:ln>
        </p:spPr>
        <p:txBody>
          <a:bodyPr lIns="0" rIns="0" tIns="0" bIns="0" anchor="t">
            <a:normAutofit/>
          </a:bodyPr>
          <a:p>
            <a:pPr indent="0">
              <a:spcBef>
                <a:spcPts val="1417"/>
              </a:spcBef>
              <a:buNone/>
            </a:pPr>
            <a:endParaRPr b="0" lang="es-ES" sz="3200" spc="-1" strike="noStrike">
              <a:solidFill>
                <a:srgbClr val="000000"/>
              </a:solidFill>
              <a:latin typeface="Arial"/>
            </a:endParaRPr>
          </a:p>
        </p:txBody>
      </p:sp>
      <p:sp>
        <p:nvSpPr>
          <p:cNvPr id="66" name="PlaceHolder 3"/>
          <p:cNvSpPr>
            <a:spLocks noGrp="1"/>
          </p:cNvSpPr>
          <p:nvPr>
            <p:ph/>
          </p:nvPr>
        </p:nvSpPr>
        <p:spPr>
          <a:xfrm>
            <a:off x="609480" y="3681720"/>
            <a:ext cx="2612160" cy="1896480"/>
          </a:xfrm>
          <a:prstGeom prst="rect">
            <a:avLst/>
          </a:prstGeom>
          <a:noFill/>
          <a:ln w="0">
            <a:noFill/>
          </a:ln>
        </p:spPr>
        <p:txBody>
          <a:bodyPr lIns="0" rIns="0" tIns="0" bIns="0" anchor="t">
            <a:normAutofit/>
          </a:bodyPr>
          <a:p>
            <a:pPr indent="0">
              <a:spcBef>
                <a:spcPts val="1417"/>
              </a:spcBef>
              <a:buNone/>
            </a:pPr>
            <a:endParaRPr b="0" lang="es-ES" sz="3200" spc="-1" strike="noStrike">
              <a:solidFill>
                <a:srgbClr val="000000"/>
              </a:solidFill>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67" name="PlaceHolder 1"/>
          <p:cNvSpPr>
            <a:spLocks noGrp="1"/>
          </p:cNvSpPr>
          <p:nvPr>
            <p:ph type="title"/>
          </p:nvPr>
        </p:nvSpPr>
        <p:spPr>
          <a:xfrm>
            <a:off x="609480" y="273600"/>
            <a:ext cx="10971720" cy="1144080"/>
          </a:xfrm>
          <a:prstGeom prst="rect">
            <a:avLst/>
          </a:prstGeom>
          <a:noFill/>
          <a:ln w="0">
            <a:noFill/>
          </a:ln>
        </p:spPr>
        <p:txBody>
          <a:bodyPr lIns="0" rIns="0" tIns="0" bIns="0" anchor="ctr">
            <a:noAutofit/>
          </a:bodyPr>
          <a:p>
            <a:pPr indent="0" algn="ctr">
              <a:buNone/>
            </a:pPr>
            <a:endParaRPr b="0" lang="es-ES" sz="4400" spc="-1" strike="noStrike">
              <a:solidFill>
                <a:srgbClr val="000000"/>
              </a:solidFill>
              <a:latin typeface="Arial"/>
            </a:endParaRPr>
          </a:p>
        </p:txBody>
      </p:sp>
      <p:sp>
        <p:nvSpPr>
          <p:cNvPr id="68" name="PlaceHolder 2"/>
          <p:cNvSpPr>
            <a:spLocks noGrp="1"/>
          </p:cNvSpPr>
          <p:nvPr>
            <p:ph/>
          </p:nvPr>
        </p:nvSpPr>
        <p:spPr>
          <a:xfrm>
            <a:off x="609480" y="1604520"/>
            <a:ext cx="1274400" cy="1896480"/>
          </a:xfrm>
          <a:prstGeom prst="rect">
            <a:avLst/>
          </a:prstGeom>
          <a:noFill/>
          <a:ln w="0">
            <a:noFill/>
          </a:ln>
        </p:spPr>
        <p:txBody>
          <a:bodyPr lIns="0" rIns="0" tIns="0" bIns="0" anchor="t">
            <a:normAutofit/>
          </a:bodyPr>
          <a:p>
            <a:pPr indent="0">
              <a:spcBef>
                <a:spcPts val="1417"/>
              </a:spcBef>
              <a:buNone/>
            </a:pPr>
            <a:endParaRPr b="0" lang="es-ES" sz="3200" spc="-1" strike="noStrike">
              <a:solidFill>
                <a:srgbClr val="000000"/>
              </a:solidFill>
              <a:latin typeface="Arial"/>
            </a:endParaRPr>
          </a:p>
        </p:txBody>
      </p:sp>
      <p:sp>
        <p:nvSpPr>
          <p:cNvPr id="69" name="PlaceHolder 3"/>
          <p:cNvSpPr>
            <a:spLocks noGrp="1"/>
          </p:cNvSpPr>
          <p:nvPr>
            <p:ph/>
          </p:nvPr>
        </p:nvSpPr>
        <p:spPr>
          <a:xfrm>
            <a:off x="1947960" y="1604520"/>
            <a:ext cx="1274400" cy="1896480"/>
          </a:xfrm>
          <a:prstGeom prst="rect">
            <a:avLst/>
          </a:prstGeom>
          <a:noFill/>
          <a:ln w="0">
            <a:noFill/>
          </a:ln>
        </p:spPr>
        <p:txBody>
          <a:bodyPr lIns="0" rIns="0" tIns="0" bIns="0" anchor="t">
            <a:normAutofit/>
          </a:bodyPr>
          <a:p>
            <a:pPr indent="0">
              <a:spcBef>
                <a:spcPts val="1417"/>
              </a:spcBef>
              <a:buNone/>
            </a:pPr>
            <a:endParaRPr b="0" lang="es-ES" sz="3200" spc="-1" strike="noStrike">
              <a:solidFill>
                <a:srgbClr val="000000"/>
              </a:solidFill>
              <a:latin typeface="Arial"/>
            </a:endParaRPr>
          </a:p>
        </p:txBody>
      </p:sp>
      <p:sp>
        <p:nvSpPr>
          <p:cNvPr id="70" name="PlaceHolder 4"/>
          <p:cNvSpPr>
            <a:spLocks noGrp="1"/>
          </p:cNvSpPr>
          <p:nvPr>
            <p:ph/>
          </p:nvPr>
        </p:nvSpPr>
        <p:spPr>
          <a:xfrm>
            <a:off x="609480" y="3681720"/>
            <a:ext cx="1274400" cy="1896480"/>
          </a:xfrm>
          <a:prstGeom prst="rect">
            <a:avLst/>
          </a:prstGeom>
          <a:noFill/>
          <a:ln w="0">
            <a:noFill/>
          </a:ln>
        </p:spPr>
        <p:txBody>
          <a:bodyPr lIns="0" rIns="0" tIns="0" bIns="0" anchor="t">
            <a:normAutofit/>
          </a:bodyPr>
          <a:p>
            <a:pPr indent="0">
              <a:spcBef>
                <a:spcPts val="1417"/>
              </a:spcBef>
              <a:buNone/>
            </a:pPr>
            <a:endParaRPr b="0" lang="es-ES" sz="3200" spc="-1" strike="noStrike">
              <a:solidFill>
                <a:srgbClr val="000000"/>
              </a:solidFill>
              <a:latin typeface="Arial"/>
            </a:endParaRPr>
          </a:p>
        </p:txBody>
      </p:sp>
      <p:sp>
        <p:nvSpPr>
          <p:cNvPr id="71" name="PlaceHolder 5"/>
          <p:cNvSpPr>
            <a:spLocks noGrp="1"/>
          </p:cNvSpPr>
          <p:nvPr>
            <p:ph/>
          </p:nvPr>
        </p:nvSpPr>
        <p:spPr>
          <a:xfrm>
            <a:off x="1947960" y="3681720"/>
            <a:ext cx="1274400" cy="1896480"/>
          </a:xfrm>
          <a:prstGeom prst="rect">
            <a:avLst/>
          </a:prstGeom>
          <a:noFill/>
          <a:ln w="0">
            <a:noFill/>
          </a:ln>
        </p:spPr>
        <p:txBody>
          <a:bodyPr lIns="0" rIns="0" tIns="0" bIns="0" anchor="t">
            <a:normAutofit/>
          </a:bodyPr>
          <a:p>
            <a:pPr indent="0">
              <a:spcBef>
                <a:spcPts val="1417"/>
              </a:spcBef>
              <a:buNone/>
            </a:pPr>
            <a:endParaRPr b="0" lang="es-ES" sz="3200" spc="-1" strike="noStrike">
              <a:solidFill>
                <a:srgbClr val="000000"/>
              </a:solidFill>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2" name="PlaceHolder 1"/>
          <p:cNvSpPr>
            <a:spLocks noGrp="1"/>
          </p:cNvSpPr>
          <p:nvPr>
            <p:ph type="title"/>
          </p:nvPr>
        </p:nvSpPr>
        <p:spPr>
          <a:xfrm>
            <a:off x="609480" y="273600"/>
            <a:ext cx="10971720" cy="1144080"/>
          </a:xfrm>
          <a:prstGeom prst="rect">
            <a:avLst/>
          </a:prstGeom>
          <a:noFill/>
          <a:ln w="0">
            <a:noFill/>
          </a:ln>
        </p:spPr>
        <p:txBody>
          <a:bodyPr lIns="0" rIns="0" tIns="0" bIns="0" anchor="ctr">
            <a:noAutofit/>
          </a:bodyPr>
          <a:p>
            <a:pPr indent="0" algn="ctr">
              <a:buNone/>
            </a:pPr>
            <a:endParaRPr b="0" lang="es-ES" sz="4400" spc="-1" strike="noStrike">
              <a:solidFill>
                <a:srgbClr val="000000"/>
              </a:solidFill>
              <a:latin typeface="Arial"/>
            </a:endParaRPr>
          </a:p>
        </p:txBody>
      </p:sp>
      <p:sp>
        <p:nvSpPr>
          <p:cNvPr id="73" name="PlaceHolder 2"/>
          <p:cNvSpPr>
            <a:spLocks noGrp="1"/>
          </p:cNvSpPr>
          <p:nvPr>
            <p:ph/>
          </p:nvPr>
        </p:nvSpPr>
        <p:spPr>
          <a:xfrm>
            <a:off x="609480" y="1604520"/>
            <a:ext cx="840960" cy="1896480"/>
          </a:xfrm>
          <a:prstGeom prst="rect">
            <a:avLst/>
          </a:prstGeom>
          <a:noFill/>
          <a:ln w="0">
            <a:noFill/>
          </a:ln>
        </p:spPr>
        <p:txBody>
          <a:bodyPr lIns="0" rIns="0" tIns="0" bIns="0" anchor="t">
            <a:normAutofit fontScale="74992" lnSpcReduction="20000"/>
          </a:bodyPr>
          <a:p>
            <a:pPr indent="0">
              <a:spcBef>
                <a:spcPts val="1417"/>
              </a:spcBef>
              <a:buNone/>
            </a:pPr>
            <a:endParaRPr b="0" lang="es-ES" sz="3200" spc="-1" strike="noStrike">
              <a:solidFill>
                <a:srgbClr val="000000"/>
              </a:solidFill>
              <a:latin typeface="Arial"/>
            </a:endParaRPr>
          </a:p>
        </p:txBody>
      </p:sp>
      <p:sp>
        <p:nvSpPr>
          <p:cNvPr id="74" name="PlaceHolder 3"/>
          <p:cNvSpPr>
            <a:spLocks noGrp="1"/>
          </p:cNvSpPr>
          <p:nvPr>
            <p:ph/>
          </p:nvPr>
        </p:nvSpPr>
        <p:spPr>
          <a:xfrm>
            <a:off x="1492920" y="1604520"/>
            <a:ext cx="840960" cy="1896480"/>
          </a:xfrm>
          <a:prstGeom prst="rect">
            <a:avLst/>
          </a:prstGeom>
          <a:noFill/>
          <a:ln w="0">
            <a:noFill/>
          </a:ln>
        </p:spPr>
        <p:txBody>
          <a:bodyPr lIns="0" rIns="0" tIns="0" bIns="0" anchor="t">
            <a:normAutofit fontScale="74992" lnSpcReduction="20000"/>
          </a:bodyPr>
          <a:p>
            <a:pPr indent="0">
              <a:spcBef>
                <a:spcPts val="1417"/>
              </a:spcBef>
              <a:buNone/>
            </a:pPr>
            <a:endParaRPr b="0" lang="es-ES" sz="3200" spc="-1" strike="noStrike">
              <a:solidFill>
                <a:srgbClr val="000000"/>
              </a:solidFill>
              <a:latin typeface="Arial"/>
            </a:endParaRPr>
          </a:p>
        </p:txBody>
      </p:sp>
      <p:sp>
        <p:nvSpPr>
          <p:cNvPr id="75" name="PlaceHolder 4"/>
          <p:cNvSpPr>
            <a:spLocks noGrp="1"/>
          </p:cNvSpPr>
          <p:nvPr>
            <p:ph/>
          </p:nvPr>
        </p:nvSpPr>
        <p:spPr>
          <a:xfrm>
            <a:off x="2376360" y="1604520"/>
            <a:ext cx="840960" cy="1896480"/>
          </a:xfrm>
          <a:prstGeom prst="rect">
            <a:avLst/>
          </a:prstGeom>
          <a:noFill/>
          <a:ln w="0">
            <a:noFill/>
          </a:ln>
        </p:spPr>
        <p:txBody>
          <a:bodyPr lIns="0" rIns="0" tIns="0" bIns="0" anchor="t">
            <a:normAutofit fontScale="74992" lnSpcReduction="20000"/>
          </a:bodyPr>
          <a:p>
            <a:pPr indent="0">
              <a:spcBef>
                <a:spcPts val="1417"/>
              </a:spcBef>
              <a:buNone/>
            </a:pPr>
            <a:endParaRPr b="0" lang="es-ES" sz="3200" spc="-1" strike="noStrike">
              <a:solidFill>
                <a:srgbClr val="000000"/>
              </a:solidFill>
              <a:latin typeface="Arial"/>
            </a:endParaRPr>
          </a:p>
        </p:txBody>
      </p:sp>
      <p:sp>
        <p:nvSpPr>
          <p:cNvPr id="76" name="PlaceHolder 5"/>
          <p:cNvSpPr>
            <a:spLocks noGrp="1"/>
          </p:cNvSpPr>
          <p:nvPr>
            <p:ph/>
          </p:nvPr>
        </p:nvSpPr>
        <p:spPr>
          <a:xfrm>
            <a:off x="609480" y="3681720"/>
            <a:ext cx="840960" cy="1896480"/>
          </a:xfrm>
          <a:prstGeom prst="rect">
            <a:avLst/>
          </a:prstGeom>
          <a:noFill/>
          <a:ln w="0">
            <a:noFill/>
          </a:ln>
        </p:spPr>
        <p:txBody>
          <a:bodyPr lIns="0" rIns="0" tIns="0" bIns="0" anchor="t">
            <a:normAutofit fontScale="74992" lnSpcReduction="20000"/>
          </a:bodyPr>
          <a:p>
            <a:pPr indent="0">
              <a:spcBef>
                <a:spcPts val="1417"/>
              </a:spcBef>
              <a:buNone/>
            </a:pPr>
            <a:endParaRPr b="0" lang="es-ES" sz="3200" spc="-1" strike="noStrike">
              <a:solidFill>
                <a:srgbClr val="000000"/>
              </a:solidFill>
              <a:latin typeface="Arial"/>
            </a:endParaRPr>
          </a:p>
        </p:txBody>
      </p:sp>
      <p:sp>
        <p:nvSpPr>
          <p:cNvPr id="77" name="PlaceHolder 6"/>
          <p:cNvSpPr>
            <a:spLocks noGrp="1"/>
          </p:cNvSpPr>
          <p:nvPr>
            <p:ph/>
          </p:nvPr>
        </p:nvSpPr>
        <p:spPr>
          <a:xfrm>
            <a:off x="1492920" y="3681720"/>
            <a:ext cx="840960" cy="1896480"/>
          </a:xfrm>
          <a:prstGeom prst="rect">
            <a:avLst/>
          </a:prstGeom>
          <a:noFill/>
          <a:ln w="0">
            <a:noFill/>
          </a:ln>
        </p:spPr>
        <p:txBody>
          <a:bodyPr lIns="0" rIns="0" tIns="0" bIns="0" anchor="t">
            <a:normAutofit fontScale="74992" lnSpcReduction="20000"/>
          </a:bodyPr>
          <a:p>
            <a:pPr indent="0">
              <a:spcBef>
                <a:spcPts val="1417"/>
              </a:spcBef>
              <a:buNone/>
            </a:pPr>
            <a:endParaRPr b="0" lang="es-ES" sz="3200" spc="-1" strike="noStrike">
              <a:solidFill>
                <a:srgbClr val="000000"/>
              </a:solidFill>
              <a:latin typeface="Arial"/>
            </a:endParaRPr>
          </a:p>
        </p:txBody>
      </p:sp>
      <p:sp>
        <p:nvSpPr>
          <p:cNvPr id="78" name="PlaceHolder 7"/>
          <p:cNvSpPr>
            <a:spLocks noGrp="1"/>
          </p:cNvSpPr>
          <p:nvPr>
            <p:ph/>
          </p:nvPr>
        </p:nvSpPr>
        <p:spPr>
          <a:xfrm>
            <a:off x="2376360" y="3681720"/>
            <a:ext cx="840960" cy="1896480"/>
          </a:xfrm>
          <a:prstGeom prst="rect">
            <a:avLst/>
          </a:prstGeom>
          <a:noFill/>
          <a:ln w="0">
            <a:noFill/>
          </a:ln>
        </p:spPr>
        <p:txBody>
          <a:bodyPr lIns="0" rIns="0" tIns="0" bIns="0" anchor="t">
            <a:normAutofit fontScale="74992" lnSpcReduction="20000"/>
          </a:bodyPr>
          <a:p>
            <a:pPr indent="0">
              <a:spcBef>
                <a:spcPts val="1417"/>
              </a:spcBef>
              <a:buNone/>
            </a:pPr>
            <a:endParaRPr b="0" lang="es-ES" sz="3200" spc="-1" strike="noStrike">
              <a:solidFill>
                <a:srgbClr val="000000"/>
              </a:solidFill>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4"/>
          </p:nvPr>
        </p:nvSpPr>
        <p:spPr/>
        <p:txBody>
          <a:bodyPr/>
          <a:p>
            <a:r>
              <a:t>Footer</a:t>
            </a:r>
          </a:p>
        </p:txBody>
      </p:sp>
      <p:sp>
        <p:nvSpPr>
          <p:cNvPr id="3" name="PlaceHolder 2"/>
          <p:cNvSpPr>
            <a:spLocks noGrp="1"/>
          </p:cNvSpPr>
          <p:nvPr>
            <p:ph type="sldNum" idx="5"/>
          </p:nvPr>
        </p:nvSpPr>
        <p:spPr/>
        <p:txBody>
          <a:bodyPr/>
          <a:p>
            <a:fld id="{E423FE69-1CF6-4619-811F-32B2CC647BD1}" type="slidenum">
              <a:t>&lt;#&gt;</a:t>
            </a:fld>
          </a:p>
        </p:txBody>
      </p:sp>
      <p:sp>
        <p:nvSpPr>
          <p:cNvPr id="4" name="PlaceHolder 3"/>
          <p:cNvSpPr>
            <a:spLocks noGrp="1"/>
          </p:cNvSpPr>
          <p:nvPr>
            <p:ph type="dt" idx="6"/>
          </p:nvPr>
        </p:nvSpPr>
        <p:spPr/>
        <p:txBody>
          <a:bodyPr/>
          <a:p>
            <a:r>
              <a:rPr lang="es-ES"/>
              <a:t/>
            </a:r>
          </a:p>
        </p:txBody>
      </p:sp>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84" name="PlaceHolder 1"/>
          <p:cNvSpPr>
            <a:spLocks noGrp="1"/>
          </p:cNvSpPr>
          <p:nvPr>
            <p:ph type="title"/>
          </p:nvPr>
        </p:nvSpPr>
        <p:spPr>
          <a:xfrm>
            <a:off x="609480" y="273600"/>
            <a:ext cx="10971720" cy="1144080"/>
          </a:xfrm>
          <a:prstGeom prst="rect">
            <a:avLst/>
          </a:prstGeom>
          <a:noFill/>
          <a:ln w="0">
            <a:noFill/>
          </a:ln>
        </p:spPr>
        <p:txBody>
          <a:bodyPr lIns="0" rIns="0" tIns="0" bIns="0" anchor="ctr">
            <a:noAutofit/>
          </a:bodyPr>
          <a:p>
            <a:pPr indent="0" algn="ctr">
              <a:buNone/>
            </a:pPr>
            <a:endParaRPr b="0" lang="es-ES" sz="4400" spc="-1" strike="noStrike">
              <a:solidFill>
                <a:srgbClr val="000000"/>
              </a:solidFill>
              <a:latin typeface="Arial"/>
            </a:endParaRPr>
          </a:p>
        </p:txBody>
      </p:sp>
      <p:sp>
        <p:nvSpPr>
          <p:cNvPr id="85" name="PlaceHolder 2"/>
          <p:cNvSpPr>
            <a:spLocks noGrp="1"/>
          </p:cNvSpPr>
          <p:nvPr>
            <p:ph type="subTitle"/>
          </p:nvPr>
        </p:nvSpPr>
        <p:spPr>
          <a:xfrm>
            <a:off x="609480" y="1604520"/>
            <a:ext cx="2612160" cy="3976560"/>
          </a:xfrm>
          <a:prstGeom prst="rect">
            <a:avLst/>
          </a:prstGeom>
          <a:noFill/>
          <a:ln w="0">
            <a:noFill/>
          </a:ln>
        </p:spPr>
        <p:txBody>
          <a:bodyPr lIns="0" rIns="0" tIns="0" bIns="0" anchor="ctr">
            <a:noAutofit/>
          </a:bodyPr>
          <a:p>
            <a:pPr indent="0" algn="ctr">
              <a:buNone/>
            </a:pPr>
            <a:endParaRPr b="0" lang="es-ES" sz="3200" spc="-1" strike="noStrike">
              <a:solidFill>
                <a:srgbClr val="000000"/>
              </a:solidFill>
              <a:latin typeface="Arial"/>
            </a:endParaRPr>
          </a:p>
        </p:txBody>
      </p:sp>
      <p:sp>
        <p:nvSpPr>
          <p:cNvPr id="4" name="PlaceHolder 3"/>
          <p:cNvSpPr>
            <a:spLocks noGrp="1"/>
          </p:cNvSpPr>
          <p:nvPr>
            <p:ph type="ftr" idx="4"/>
          </p:nvPr>
        </p:nvSpPr>
        <p:spPr/>
        <p:txBody>
          <a:bodyPr/>
          <a:p>
            <a:r>
              <a:t>Footer</a:t>
            </a:r>
          </a:p>
        </p:txBody>
      </p:sp>
      <p:sp>
        <p:nvSpPr>
          <p:cNvPr id="5" name="PlaceHolder 4"/>
          <p:cNvSpPr>
            <a:spLocks noGrp="1"/>
          </p:cNvSpPr>
          <p:nvPr>
            <p:ph type="sldNum" idx="5"/>
          </p:nvPr>
        </p:nvSpPr>
        <p:spPr/>
        <p:txBody>
          <a:bodyPr/>
          <a:p>
            <a:fld id="{BE10D02E-1737-4781-9952-0DDC54041503}" type="slidenum">
              <a:t>&lt;#&gt;</a:t>
            </a:fld>
          </a:p>
        </p:txBody>
      </p:sp>
      <p:sp>
        <p:nvSpPr>
          <p:cNvPr id="6" name="PlaceHolder 5"/>
          <p:cNvSpPr>
            <a:spLocks noGrp="1"/>
          </p:cNvSpPr>
          <p:nvPr>
            <p:ph type="dt" idx="6"/>
          </p:nvPr>
        </p:nvSpPr>
        <p:spPr/>
        <p:txBody>
          <a:bodyPr/>
          <a:p>
            <a:r>
              <a:rPr lang="es-ES"/>
              <a:t/>
            </a: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6" name="PlaceHolder 1"/>
          <p:cNvSpPr>
            <a:spLocks noGrp="1"/>
          </p:cNvSpPr>
          <p:nvPr>
            <p:ph type="title"/>
          </p:nvPr>
        </p:nvSpPr>
        <p:spPr>
          <a:xfrm>
            <a:off x="609480" y="273600"/>
            <a:ext cx="10971720" cy="1144080"/>
          </a:xfrm>
          <a:prstGeom prst="rect">
            <a:avLst/>
          </a:prstGeom>
          <a:noFill/>
          <a:ln w="0">
            <a:noFill/>
          </a:ln>
        </p:spPr>
        <p:txBody>
          <a:bodyPr lIns="0" rIns="0" tIns="0" bIns="0" anchor="ctr">
            <a:noAutofit/>
          </a:bodyPr>
          <a:p>
            <a:pPr indent="0" algn="ctr">
              <a:buNone/>
            </a:pPr>
            <a:endParaRPr b="0" lang="es-ES" sz="4400" spc="-1" strike="noStrike">
              <a:solidFill>
                <a:srgbClr val="000000"/>
              </a:solidFill>
              <a:latin typeface="Arial"/>
            </a:endParaRPr>
          </a:p>
        </p:txBody>
      </p:sp>
      <p:sp>
        <p:nvSpPr>
          <p:cNvPr id="87" name="PlaceHolder 2"/>
          <p:cNvSpPr>
            <a:spLocks noGrp="1"/>
          </p:cNvSpPr>
          <p:nvPr>
            <p:ph/>
          </p:nvPr>
        </p:nvSpPr>
        <p:spPr>
          <a:xfrm>
            <a:off x="609480" y="1604520"/>
            <a:ext cx="2612160" cy="3976560"/>
          </a:xfrm>
          <a:prstGeom prst="rect">
            <a:avLst/>
          </a:prstGeom>
          <a:noFill/>
          <a:ln w="0">
            <a:noFill/>
          </a:ln>
        </p:spPr>
        <p:txBody>
          <a:bodyPr lIns="0" rIns="0" tIns="0" bIns="0" anchor="t">
            <a:normAutofit/>
          </a:bodyPr>
          <a:p>
            <a:pPr indent="0">
              <a:spcBef>
                <a:spcPts val="1417"/>
              </a:spcBef>
              <a:buNone/>
            </a:pPr>
            <a:endParaRPr b="0" lang="es-ES" sz="3200" spc="-1" strike="noStrike">
              <a:solidFill>
                <a:srgbClr val="000000"/>
              </a:solidFill>
              <a:latin typeface="Arial"/>
            </a:endParaRPr>
          </a:p>
        </p:txBody>
      </p:sp>
      <p:sp>
        <p:nvSpPr>
          <p:cNvPr id="4" name="PlaceHolder 3"/>
          <p:cNvSpPr>
            <a:spLocks noGrp="1"/>
          </p:cNvSpPr>
          <p:nvPr>
            <p:ph type="ftr" idx="4"/>
          </p:nvPr>
        </p:nvSpPr>
        <p:spPr/>
        <p:txBody>
          <a:bodyPr/>
          <a:p>
            <a:r>
              <a:t>Footer</a:t>
            </a:r>
          </a:p>
        </p:txBody>
      </p:sp>
      <p:sp>
        <p:nvSpPr>
          <p:cNvPr id="5" name="PlaceHolder 4"/>
          <p:cNvSpPr>
            <a:spLocks noGrp="1"/>
          </p:cNvSpPr>
          <p:nvPr>
            <p:ph type="sldNum" idx="5"/>
          </p:nvPr>
        </p:nvSpPr>
        <p:spPr/>
        <p:txBody>
          <a:bodyPr/>
          <a:p>
            <a:fld id="{D46C81E1-FB35-4E50-8920-1E19B820A5F6}" type="slidenum">
              <a:t>&lt;#&gt;</a:t>
            </a:fld>
          </a:p>
        </p:txBody>
      </p:sp>
      <p:sp>
        <p:nvSpPr>
          <p:cNvPr id="6" name="PlaceHolder 5"/>
          <p:cNvSpPr>
            <a:spLocks noGrp="1"/>
          </p:cNvSpPr>
          <p:nvPr>
            <p:ph type="dt" idx="6"/>
          </p:nvPr>
        </p:nvSpPr>
        <p:spPr/>
        <p:txBody>
          <a:bodyPr/>
          <a:p>
            <a:r>
              <a:rPr lang="es-ES"/>
              <a:t/>
            </a: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88" name="PlaceHolder 1"/>
          <p:cNvSpPr>
            <a:spLocks noGrp="1"/>
          </p:cNvSpPr>
          <p:nvPr>
            <p:ph type="title"/>
          </p:nvPr>
        </p:nvSpPr>
        <p:spPr>
          <a:xfrm>
            <a:off x="609480" y="273600"/>
            <a:ext cx="10971720" cy="1144080"/>
          </a:xfrm>
          <a:prstGeom prst="rect">
            <a:avLst/>
          </a:prstGeom>
          <a:noFill/>
          <a:ln w="0">
            <a:noFill/>
          </a:ln>
        </p:spPr>
        <p:txBody>
          <a:bodyPr lIns="0" rIns="0" tIns="0" bIns="0" anchor="ctr">
            <a:noAutofit/>
          </a:bodyPr>
          <a:p>
            <a:pPr indent="0" algn="ctr">
              <a:buNone/>
            </a:pPr>
            <a:endParaRPr b="0" lang="es-ES" sz="4400" spc="-1" strike="noStrike">
              <a:solidFill>
                <a:srgbClr val="000000"/>
              </a:solidFill>
              <a:latin typeface="Arial"/>
            </a:endParaRPr>
          </a:p>
        </p:txBody>
      </p:sp>
      <p:sp>
        <p:nvSpPr>
          <p:cNvPr id="89" name="PlaceHolder 2"/>
          <p:cNvSpPr>
            <a:spLocks noGrp="1"/>
          </p:cNvSpPr>
          <p:nvPr>
            <p:ph/>
          </p:nvPr>
        </p:nvSpPr>
        <p:spPr>
          <a:xfrm>
            <a:off x="609480" y="1604520"/>
            <a:ext cx="1274400" cy="3976560"/>
          </a:xfrm>
          <a:prstGeom prst="rect">
            <a:avLst/>
          </a:prstGeom>
          <a:noFill/>
          <a:ln w="0">
            <a:noFill/>
          </a:ln>
        </p:spPr>
        <p:txBody>
          <a:bodyPr lIns="0" rIns="0" tIns="0" bIns="0" anchor="t">
            <a:normAutofit/>
          </a:bodyPr>
          <a:p>
            <a:pPr indent="0">
              <a:spcBef>
                <a:spcPts val="1417"/>
              </a:spcBef>
              <a:buNone/>
            </a:pPr>
            <a:endParaRPr b="0" lang="es-ES" sz="3200" spc="-1" strike="noStrike">
              <a:solidFill>
                <a:srgbClr val="000000"/>
              </a:solidFill>
              <a:latin typeface="Arial"/>
            </a:endParaRPr>
          </a:p>
        </p:txBody>
      </p:sp>
      <p:sp>
        <p:nvSpPr>
          <p:cNvPr id="90" name="PlaceHolder 3"/>
          <p:cNvSpPr>
            <a:spLocks noGrp="1"/>
          </p:cNvSpPr>
          <p:nvPr>
            <p:ph/>
          </p:nvPr>
        </p:nvSpPr>
        <p:spPr>
          <a:xfrm>
            <a:off x="1947960" y="1604520"/>
            <a:ext cx="1274400" cy="3976560"/>
          </a:xfrm>
          <a:prstGeom prst="rect">
            <a:avLst/>
          </a:prstGeom>
          <a:noFill/>
          <a:ln w="0">
            <a:noFill/>
          </a:ln>
        </p:spPr>
        <p:txBody>
          <a:bodyPr lIns="0" rIns="0" tIns="0" bIns="0" anchor="t">
            <a:normAutofit/>
          </a:bodyPr>
          <a:p>
            <a:pPr indent="0">
              <a:spcBef>
                <a:spcPts val="1417"/>
              </a:spcBef>
              <a:buNone/>
            </a:pPr>
            <a:endParaRPr b="0" lang="es-ES" sz="3200" spc="-1" strike="noStrike">
              <a:solidFill>
                <a:srgbClr val="000000"/>
              </a:solidFill>
              <a:latin typeface="Arial"/>
            </a:endParaRPr>
          </a:p>
        </p:txBody>
      </p:sp>
      <p:sp>
        <p:nvSpPr>
          <p:cNvPr id="5" name="PlaceHolder 4"/>
          <p:cNvSpPr>
            <a:spLocks noGrp="1"/>
          </p:cNvSpPr>
          <p:nvPr>
            <p:ph type="ftr" idx="4"/>
          </p:nvPr>
        </p:nvSpPr>
        <p:spPr/>
        <p:txBody>
          <a:bodyPr/>
          <a:p>
            <a:r>
              <a:t>Footer</a:t>
            </a:r>
          </a:p>
        </p:txBody>
      </p:sp>
      <p:sp>
        <p:nvSpPr>
          <p:cNvPr id="6" name="PlaceHolder 5"/>
          <p:cNvSpPr>
            <a:spLocks noGrp="1"/>
          </p:cNvSpPr>
          <p:nvPr>
            <p:ph type="sldNum" idx="5"/>
          </p:nvPr>
        </p:nvSpPr>
        <p:spPr/>
        <p:txBody>
          <a:bodyPr/>
          <a:p>
            <a:fld id="{9456CBAB-FC35-427A-9473-2E06EDFEC87D}" type="slidenum">
              <a:t>&lt;#&gt;</a:t>
            </a:fld>
          </a:p>
        </p:txBody>
      </p:sp>
      <p:sp>
        <p:nvSpPr>
          <p:cNvPr id="7" name="PlaceHolder 6"/>
          <p:cNvSpPr>
            <a:spLocks noGrp="1"/>
          </p:cNvSpPr>
          <p:nvPr>
            <p:ph type="dt" idx="6"/>
          </p:nvPr>
        </p:nvSpPr>
        <p:spPr/>
        <p:txBody>
          <a:bodyPr/>
          <a:p>
            <a:r>
              <a:rPr lang="es-ES"/>
              <a:t/>
            </a: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1" name="PlaceHolder 1"/>
          <p:cNvSpPr>
            <a:spLocks noGrp="1"/>
          </p:cNvSpPr>
          <p:nvPr>
            <p:ph type="title"/>
          </p:nvPr>
        </p:nvSpPr>
        <p:spPr>
          <a:xfrm>
            <a:off x="609480" y="273600"/>
            <a:ext cx="10971720" cy="1144080"/>
          </a:xfrm>
          <a:prstGeom prst="rect">
            <a:avLst/>
          </a:prstGeom>
          <a:noFill/>
          <a:ln w="0">
            <a:noFill/>
          </a:ln>
        </p:spPr>
        <p:txBody>
          <a:bodyPr lIns="0" rIns="0" tIns="0" bIns="0" anchor="ctr">
            <a:noAutofit/>
          </a:bodyPr>
          <a:p>
            <a:pPr indent="0" algn="ctr">
              <a:buNone/>
            </a:pPr>
            <a:endParaRPr b="0" lang="es-ES" sz="4400" spc="-1" strike="noStrike">
              <a:solidFill>
                <a:srgbClr val="000000"/>
              </a:solidFill>
              <a:latin typeface="Arial"/>
            </a:endParaRPr>
          </a:p>
        </p:txBody>
      </p:sp>
      <p:sp>
        <p:nvSpPr>
          <p:cNvPr id="3" name="PlaceHolder 2"/>
          <p:cNvSpPr>
            <a:spLocks noGrp="1"/>
          </p:cNvSpPr>
          <p:nvPr>
            <p:ph type="ftr" idx="4"/>
          </p:nvPr>
        </p:nvSpPr>
        <p:spPr/>
        <p:txBody>
          <a:bodyPr/>
          <a:p>
            <a:r>
              <a:t>Footer</a:t>
            </a:r>
          </a:p>
        </p:txBody>
      </p:sp>
      <p:sp>
        <p:nvSpPr>
          <p:cNvPr id="4" name="PlaceHolder 3"/>
          <p:cNvSpPr>
            <a:spLocks noGrp="1"/>
          </p:cNvSpPr>
          <p:nvPr>
            <p:ph type="sldNum" idx="5"/>
          </p:nvPr>
        </p:nvSpPr>
        <p:spPr/>
        <p:txBody>
          <a:bodyPr/>
          <a:p>
            <a:fld id="{B636DE2A-E4A2-47D5-B859-AB022E969029}" type="slidenum">
              <a:t>&lt;#&gt;</a:t>
            </a:fld>
          </a:p>
        </p:txBody>
      </p:sp>
      <p:sp>
        <p:nvSpPr>
          <p:cNvPr id="5" name="PlaceHolder 4"/>
          <p:cNvSpPr>
            <a:spLocks noGrp="1"/>
          </p:cNvSpPr>
          <p:nvPr>
            <p:ph type="dt" idx="6"/>
          </p:nvPr>
        </p:nvSpPr>
        <p:spPr/>
        <p:txBody>
          <a:bodyPr/>
          <a:p>
            <a:r>
              <a:rPr lang="es-ES"/>
              <a:t/>
            </a: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609480" y="273600"/>
            <a:ext cx="10971720" cy="1144080"/>
          </a:xfrm>
          <a:prstGeom prst="rect">
            <a:avLst/>
          </a:prstGeom>
          <a:noFill/>
          <a:ln w="0">
            <a:noFill/>
          </a:ln>
        </p:spPr>
        <p:txBody>
          <a:bodyPr lIns="0" rIns="0" tIns="0" bIns="0" anchor="ctr">
            <a:noAutofit/>
          </a:bodyPr>
          <a:p>
            <a:pPr indent="0" algn="ctr">
              <a:buNone/>
            </a:pPr>
            <a:endParaRPr b="0" lang="es-ES" sz="4400" spc="-1" strike="noStrike">
              <a:solidFill>
                <a:srgbClr val="000000"/>
              </a:solidFill>
              <a:latin typeface="Arial"/>
            </a:endParaRPr>
          </a:p>
        </p:txBody>
      </p:sp>
      <p:sp>
        <p:nvSpPr>
          <p:cNvPr id="8" name="PlaceHolder 2"/>
          <p:cNvSpPr>
            <a:spLocks noGrp="1"/>
          </p:cNvSpPr>
          <p:nvPr>
            <p:ph/>
          </p:nvPr>
        </p:nvSpPr>
        <p:spPr>
          <a:xfrm>
            <a:off x="609480" y="1604520"/>
            <a:ext cx="2612160" cy="3976560"/>
          </a:xfrm>
          <a:prstGeom prst="rect">
            <a:avLst/>
          </a:prstGeom>
          <a:noFill/>
          <a:ln w="0">
            <a:noFill/>
          </a:ln>
        </p:spPr>
        <p:txBody>
          <a:bodyPr lIns="0" rIns="0" tIns="0" bIns="0" anchor="t">
            <a:normAutofit/>
          </a:bodyPr>
          <a:p>
            <a:pPr indent="0">
              <a:spcBef>
                <a:spcPts val="1417"/>
              </a:spcBef>
              <a:buNone/>
            </a:pPr>
            <a:endParaRPr b="0" lang="es-ES" sz="3200" spc="-1" strike="noStrike">
              <a:solidFill>
                <a:srgbClr val="000000"/>
              </a:solidFill>
              <a:latin typeface="Arial"/>
            </a:endParaRPr>
          </a:p>
        </p:txBody>
      </p:sp>
      <p:sp>
        <p:nvSpPr>
          <p:cNvPr id="4" name="PlaceHolder 3"/>
          <p:cNvSpPr>
            <a:spLocks noGrp="1"/>
          </p:cNvSpPr>
          <p:nvPr>
            <p:ph type="ftr" idx="1"/>
          </p:nvPr>
        </p:nvSpPr>
        <p:spPr/>
        <p:txBody>
          <a:bodyPr/>
          <a:p>
            <a:r>
              <a:t>Footer</a:t>
            </a:r>
          </a:p>
        </p:txBody>
      </p:sp>
      <p:sp>
        <p:nvSpPr>
          <p:cNvPr id="5" name="PlaceHolder 4"/>
          <p:cNvSpPr>
            <a:spLocks noGrp="1"/>
          </p:cNvSpPr>
          <p:nvPr>
            <p:ph type="sldNum" idx="2"/>
          </p:nvPr>
        </p:nvSpPr>
        <p:spPr/>
        <p:txBody>
          <a:bodyPr/>
          <a:p>
            <a:fld id="{1DD17B65-B481-43E1-A154-CC023A6EFD46}" type="slidenum">
              <a:t>&lt;#&gt;</a:t>
            </a:fld>
          </a:p>
        </p:txBody>
      </p:sp>
      <p:sp>
        <p:nvSpPr>
          <p:cNvPr id="6" name="PlaceHolder 5"/>
          <p:cNvSpPr>
            <a:spLocks noGrp="1"/>
          </p:cNvSpPr>
          <p:nvPr>
            <p:ph type="dt" idx="3"/>
          </p:nvPr>
        </p:nvSpPr>
        <p:spPr/>
        <p:txBody>
          <a:bodyPr/>
          <a:p>
            <a:r>
              <a:rPr lang="es-ES"/>
              <a:t/>
            </a: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92" name="PlaceHolder 1"/>
          <p:cNvSpPr>
            <a:spLocks noGrp="1"/>
          </p:cNvSpPr>
          <p:nvPr>
            <p:ph type="subTitle"/>
          </p:nvPr>
        </p:nvSpPr>
        <p:spPr>
          <a:xfrm>
            <a:off x="609480" y="273600"/>
            <a:ext cx="10971720" cy="5304600"/>
          </a:xfrm>
          <a:prstGeom prst="rect">
            <a:avLst/>
          </a:prstGeom>
          <a:noFill/>
          <a:ln w="0">
            <a:noFill/>
          </a:ln>
        </p:spPr>
        <p:txBody>
          <a:bodyPr lIns="0" rIns="0" tIns="0" bIns="0" anchor="ctr">
            <a:noAutofit/>
          </a:bodyPr>
          <a:p>
            <a:pPr algn="ctr"/>
            <a:endParaRPr b="0" lang="es-ES" sz="3200" spc="-1" strike="noStrike">
              <a:solidFill>
                <a:srgbClr val="000000"/>
              </a:solidFill>
              <a:latin typeface="Arial"/>
            </a:endParaRPr>
          </a:p>
        </p:txBody>
      </p:sp>
      <p:sp>
        <p:nvSpPr>
          <p:cNvPr id="3" name="PlaceHolder 2"/>
          <p:cNvSpPr>
            <a:spLocks noGrp="1"/>
          </p:cNvSpPr>
          <p:nvPr>
            <p:ph type="ftr" idx="4"/>
          </p:nvPr>
        </p:nvSpPr>
        <p:spPr/>
        <p:txBody>
          <a:bodyPr/>
          <a:p>
            <a:r>
              <a:t>Footer</a:t>
            </a:r>
          </a:p>
        </p:txBody>
      </p:sp>
      <p:sp>
        <p:nvSpPr>
          <p:cNvPr id="4" name="PlaceHolder 3"/>
          <p:cNvSpPr>
            <a:spLocks noGrp="1"/>
          </p:cNvSpPr>
          <p:nvPr>
            <p:ph type="sldNum" idx="5"/>
          </p:nvPr>
        </p:nvSpPr>
        <p:spPr/>
        <p:txBody>
          <a:bodyPr/>
          <a:p>
            <a:fld id="{744A9137-AC8E-4D32-A15E-B93907D2CC4D}" type="slidenum">
              <a:t>&lt;#&gt;</a:t>
            </a:fld>
          </a:p>
        </p:txBody>
      </p:sp>
      <p:sp>
        <p:nvSpPr>
          <p:cNvPr id="5" name="PlaceHolder 4"/>
          <p:cNvSpPr>
            <a:spLocks noGrp="1"/>
          </p:cNvSpPr>
          <p:nvPr>
            <p:ph type="dt" idx="6"/>
          </p:nvPr>
        </p:nvSpPr>
        <p:spPr/>
        <p:txBody>
          <a:bodyPr/>
          <a:p>
            <a:r>
              <a:rPr lang="es-ES"/>
              <a:t/>
            </a: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93" name="PlaceHolder 1"/>
          <p:cNvSpPr>
            <a:spLocks noGrp="1"/>
          </p:cNvSpPr>
          <p:nvPr>
            <p:ph type="title"/>
          </p:nvPr>
        </p:nvSpPr>
        <p:spPr>
          <a:xfrm>
            <a:off x="609480" y="273600"/>
            <a:ext cx="10971720" cy="1144080"/>
          </a:xfrm>
          <a:prstGeom prst="rect">
            <a:avLst/>
          </a:prstGeom>
          <a:noFill/>
          <a:ln w="0">
            <a:noFill/>
          </a:ln>
        </p:spPr>
        <p:txBody>
          <a:bodyPr lIns="0" rIns="0" tIns="0" bIns="0" anchor="ctr">
            <a:noAutofit/>
          </a:bodyPr>
          <a:p>
            <a:pPr indent="0" algn="ctr">
              <a:buNone/>
            </a:pPr>
            <a:endParaRPr b="0" lang="es-ES" sz="4400" spc="-1" strike="noStrike">
              <a:solidFill>
                <a:srgbClr val="000000"/>
              </a:solidFill>
              <a:latin typeface="Arial"/>
            </a:endParaRPr>
          </a:p>
        </p:txBody>
      </p:sp>
      <p:sp>
        <p:nvSpPr>
          <p:cNvPr id="94" name="PlaceHolder 2"/>
          <p:cNvSpPr>
            <a:spLocks noGrp="1"/>
          </p:cNvSpPr>
          <p:nvPr>
            <p:ph/>
          </p:nvPr>
        </p:nvSpPr>
        <p:spPr>
          <a:xfrm>
            <a:off x="609480" y="1604520"/>
            <a:ext cx="1274400" cy="1896480"/>
          </a:xfrm>
          <a:prstGeom prst="rect">
            <a:avLst/>
          </a:prstGeom>
          <a:noFill/>
          <a:ln w="0">
            <a:noFill/>
          </a:ln>
        </p:spPr>
        <p:txBody>
          <a:bodyPr lIns="0" rIns="0" tIns="0" bIns="0" anchor="t">
            <a:normAutofit/>
          </a:bodyPr>
          <a:p>
            <a:pPr indent="0">
              <a:spcBef>
                <a:spcPts val="1417"/>
              </a:spcBef>
              <a:buNone/>
            </a:pPr>
            <a:endParaRPr b="0" lang="es-ES" sz="3200" spc="-1" strike="noStrike">
              <a:solidFill>
                <a:srgbClr val="000000"/>
              </a:solidFill>
              <a:latin typeface="Arial"/>
            </a:endParaRPr>
          </a:p>
        </p:txBody>
      </p:sp>
      <p:sp>
        <p:nvSpPr>
          <p:cNvPr id="95" name="PlaceHolder 3"/>
          <p:cNvSpPr>
            <a:spLocks noGrp="1"/>
          </p:cNvSpPr>
          <p:nvPr>
            <p:ph/>
          </p:nvPr>
        </p:nvSpPr>
        <p:spPr>
          <a:xfrm>
            <a:off x="1947960" y="1604520"/>
            <a:ext cx="1274400" cy="3976560"/>
          </a:xfrm>
          <a:prstGeom prst="rect">
            <a:avLst/>
          </a:prstGeom>
          <a:noFill/>
          <a:ln w="0">
            <a:noFill/>
          </a:ln>
        </p:spPr>
        <p:txBody>
          <a:bodyPr lIns="0" rIns="0" tIns="0" bIns="0" anchor="t">
            <a:normAutofit/>
          </a:bodyPr>
          <a:p>
            <a:pPr indent="0">
              <a:spcBef>
                <a:spcPts val="1417"/>
              </a:spcBef>
              <a:buNone/>
            </a:pPr>
            <a:endParaRPr b="0" lang="es-ES" sz="3200" spc="-1" strike="noStrike">
              <a:solidFill>
                <a:srgbClr val="000000"/>
              </a:solidFill>
              <a:latin typeface="Arial"/>
            </a:endParaRPr>
          </a:p>
        </p:txBody>
      </p:sp>
      <p:sp>
        <p:nvSpPr>
          <p:cNvPr id="96" name="PlaceHolder 4"/>
          <p:cNvSpPr>
            <a:spLocks noGrp="1"/>
          </p:cNvSpPr>
          <p:nvPr>
            <p:ph/>
          </p:nvPr>
        </p:nvSpPr>
        <p:spPr>
          <a:xfrm>
            <a:off x="609480" y="3681720"/>
            <a:ext cx="1274400" cy="1896480"/>
          </a:xfrm>
          <a:prstGeom prst="rect">
            <a:avLst/>
          </a:prstGeom>
          <a:noFill/>
          <a:ln w="0">
            <a:noFill/>
          </a:ln>
        </p:spPr>
        <p:txBody>
          <a:bodyPr lIns="0" rIns="0" tIns="0" bIns="0" anchor="t">
            <a:normAutofit/>
          </a:bodyPr>
          <a:p>
            <a:pPr indent="0">
              <a:spcBef>
                <a:spcPts val="1417"/>
              </a:spcBef>
              <a:buNone/>
            </a:pPr>
            <a:endParaRPr b="0" lang="es-ES" sz="3200" spc="-1" strike="noStrike">
              <a:solidFill>
                <a:srgbClr val="000000"/>
              </a:solidFill>
              <a:latin typeface="Arial"/>
            </a:endParaRPr>
          </a:p>
        </p:txBody>
      </p:sp>
      <p:sp>
        <p:nvSpPr>
          <p:cNvPr id="6" name="PlaceHolder 5"/>
          <p:cNvSpPr>
            <a:spLocks noGrp="1"/>
          </p:cNvSpPr>
          <p:nvPr>
            <p:ph type="ftr" idx="4"/>
          </p:nvPr>
        </p:nvSpPr>
        <p:spPr/>
        <p:txBody>
          <a:bodyPr/>
          <a:p>
            <a:r>
              <a:t>Footer</a:t>
            </a:r>
          </a:p>
        </p:txBody>
      </p:sp>
      <p:sp>
        <p:nvSpPr>
          <p:cNvPr id="7" name="PlaceHolder 6"/>
          <p:cNvSpPr>
            <a:spLocks noGrp="1"/>
          </p:cNvSpPr>
          <p:nvPr>
            <p:ph type="sldNum" idx="5"/>
          </p:nvPr>
        </p:nvSpPr>
        <p:spPr/>
        <p:txBody>
          <a:bodyPr/>
          <a:p>
            <a:fld id="{BD5660CD-CA4E-42DA-B59B-9FC08B97AB1E}" type="slidenum">
              <a:t>&lt;#&gt;</a:t>
            </a:fld>
          </a:p>
        </p:txBody>
      </p:sp>
      <p:sp>
        <p:nvSpPr>
          <p:cNvPr id="8" name="PlaceHolder 7"/>
          <p:cNvSpPr>
            <a:spLocks noGrp="1"/>
          </p:cNvSpPr>
          <p:nvPr>
            <p:ph type="dt" idx="6"/>
          </p:nvPr>
        </p:nvSpPr>
        <p:spPr/>
        <p:txBody>
          <a:bodyPr/>
          <a:p>
            <a:r>
              <a:rPr lang="es-ES"/>
              <a:t/>
            </a: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97" name="PlaceHolder 1"/>
          <p:cNvSpPr>
            <a:spLocks noGrp="1"/>
          </p:cNvSpPr>
          <p:nvPr>
            <p:ph type="title"/>
          </p:nvPr>
        </p:nvSpPr>
        <p:spPr>
          <a:xfrm>
            <a:off x="609480" y="273600"/>
            <a:ext cx="10971720" cy="1144080"/>
          </a:xfrm>
          <a:prstGeom prst="rect">
            <a:avLst/>
          </a:prstGeom>
          <a:noFill/>
          <a:ln w="0">
            <a:noFill/>
          </a:ln>
        </p:spPr>
        <p:txBody>
          <a:bodyPr lIns="0" rIns="0" tIns="0" bIns="0" anchor="ctr">
            <a:noAutofit/>
          </a:bodyPr>
          <a:p>
            <a:pPr indent="0" algn="ctr">
              <a:buNone/>
            </a:pPr>
            <a:endParaRPr b="0" lang="es-ES" sz="4400" spc="-1" strike="noStrike">
              <a:solidFill>
                <a:srgbClr val="000000"/>
              </a:solidFill>
              <a:latin typeface="Arial"/>
            </a:endParaRPr>
          </a:p>
        </p:txBody>
      </p:sp>
      <p:sp>
        <p:nvSpPr>
          <p:cNvPr id="98" name="PlaceHolder 2"/>
          <p:cNvSpPr>
            <a:spLocks noGrp="1"/>
          </p:cNvSpPr>
          <p:nvPr>
            <p:ph/>
          </p:nvPr>
        </p:nvSpPr>
        <p:spPr>
          <a:xfrm>
            <a:off x="609480" y="1604520"/>
            <a:ext cx="1274400" cy="3976560"/>
          </a:xfrm>
          <a:prstGeom prst="rect">
            <a:avLst/>
          </a:prstGeom>
          <a:noFill/>
          <a:ln w="0">
            <a:noFill/>
          </a:ln>
        </p:spPr>
        <p:txBody>
          <a:bodyPr lIns="0" rIns="0" tIns="0" bIns="0" anchor="t">
            <a:normAutofit/>
          </a:bodyPr>
          <a:p>
            <a:pPr indent="0">
              <a:spcBef>
                <a:spcPts val="1417"/>
              </a:spcBef>
              <a:buNone/>
            </a:pPr>
            <a:endParaRPr b="0" lang="es-ES" sz="3200" spc="-1" strike="noStrike">
              <a:solidFill>
                <a:srgbClr val="000000"/>
              </a:solidFill>
              <a:latin typeface="Arial"/>
            </a:endParaRPr>
          </a:p>
        </p:txBody>
      </p:sp>
      <p:sp>
        <p:nvSpPr>
          <p:cNvPr id="99" name="PlaceHolder 3"/>
          <p:cNvSpPr>
            <a:spLocks noGrp="1"/>
          </p:cNvSpPr>
          <p:nvPr>
            <p:ph/>
          </p:nvPr>
        </p:nvSpPr>
        <p:spPr>
          <a:xfrm>
            <a:off x="1947960" y="1604520"/>
            <a:ext cx="1274400" cy="1896480"/>
          </a:xfrm>
          <a:prstGeom prst="rect">
            <a:avLst/>
          </a:prstGeom>
          <a:noFill/>
          <a:ln w="0">
            <a:noFill/>
          </a:ln>
        </p:spPr>
        <p:txBody>
          <a:bodyPr lIns="0" rIns="0" tIns="0" bIns="0" anchor="t">
            <a:normAutofit/>
          </a:bodyPr>
          <a:p>
            <a:pPr indent="0">
              <a:spcBef>
                <a:spcPts val="1417"/>
              </a:spcBef>
              <a:buNone/>
            </a:pPr>
            <a:endParaRPr b="0" lang="es-ES" sz="3200" spc="-1" strike="noStrike">
              <a:solidFill>
                <a:srgbClr val="000000"/>
              </a:solidFill>
              <a:latin typeface="Arial"/>
            </a:endParaRPr>
          </a:p>
        </p:txBody>
      </p:sp>
      <p:sp>
        <p:nvSpPr>
          <p:cNvPr id="100" name="PlaceHolder 4"/>
          <p:cNvSpPr>
            <a:spLocks noGrp="1"/>
          </p:cNvSpPr>
          <p:nvPr>
            <p:ph/>
          </p:nvPr>
        </p:nvSpPr>
        <p:spPr>
          <a:xfrm>
            <a:off x="1947960" y="3681720"/>
            <a:ext cx="1274400" cy="1896480"/>
          </a:xfrm>
          <a:prstGeom prst="rect">
            <a:avLst/>
          </a:prstGeom>
          <a:noFill/>
          <a:ln w="0">
            <a:noFill/>
          </a:ln>
        </p:spPr>
        <p:txBody>
          <a:bodyPr lIns="0" rIns="0" tIns="0" bIns="0" anchor="t">
            <a:normAutofit/>
          </a:bodyPr>
          <a:p>
            <a:pPr indent="0">
              <a:spcBef>
                <a:spcPts val="1417"/>
              </a:spcBef>
              <a:buNone/>
            </a:pPr>
            <a:endParaRPr b="0" lang="es-ES" sz="3200" spc="-1" strike="noStrike">
              <a:solidFill>
                <a:srgbClr val="000000"/>
              </a:solidFill>
              <a:latin typeface="Arial"/>
            </a:endParaRPr>
          </a:p>
        </p:txBody>
      </p:sp>
      <p:sp>
        <p:nvSpPr>
          <p:cNvPr id="6" name="PlaceHolder 5"/>
          <p:cNvSpPr>
            <a:spLocks noGrp="1"/>
          </p:cNvSpPr>
          <p:nvPr>
            <p:ph type="ftr" idx="4"/>
          </p:nvPr>
        </p:nvSpPr>
        <p:spPr/>
        <p:txBody>
          <a:bodyPr/>
          <a:p>
            <a:r>
              <a:t>Footer</a:t>
            </a:r>
          </a:p>
        </p:txBody>
      </p:sp>
      <p:sp>
        <p:nvSpPr>
          <p:cNvPr id="7" name="PlaceHolder 6"/>
          <p:cNvSpPr>
            <a:spLocks noGrp="1"/>
          </p:cNvSpPr>
          <p:nvPr>
            <p:ph type="sldNum" idx="5"/>
          </p:nvPr>
        </p:nvSpPr>
        <p:spPr/>
        <p:txBody>
          <a:bodyPr/>
          <a:p>
            <a:fld id="{9365F202-2C17-4497-ABBF-9827F1303375}" type="slidenum">
              <a:t>&lt;#&gt;</a:t>
            </a:fld>
          </a:p>
        </p:txBody>
      </p:sp>
      <p:sp>
        <p:nvSpPr>
          <p:cNvPr id="8" name="PlaceHolder 7"/>
          <p:cNvSpPr>
            <a:spLocks noGrp="1"/>
          </p:cNvSpPr>
          <p:nvPr>
            <p:ph type="dt" idx="6"/>
          </p:nvPr>
        </p:nvSpPr>
        <p:spPr/>
        <p:txBody>
          <a:bodyPr/>
          <a:p>
            <a:r>
              <a:rPr lang="es-ES"/>
              <a:t/>
            </a: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609480" y="273600"/>
            <a:ext cx="10971720" cy="1144080"/>
          </a:xfrm>
          <a:prstGeom prst="rect">
            <a:avLst/>
          </a:prstGeom>
          <a:noFill/>
          <a:ln w="0">
            <a:noFill/>
          </a:ln>
        </p:spPr>
        <p:txBody>
          <a:bodyPr lIns="0" rIns="0" tIns="0" bIns="0" anchor="ctr">
            <a:noAutofit/>
          </a:bodyPr>
          <a:p>
            <a:pPr indent="0" algn="ctr">
              <a:buNone/>
            </a:pPr>
            <a:endParaRPr b="0" lang="es-ES" sz="4400" spc="-1" strike="noStrike">
              <a:solidFill>
                <a:srgbClr val="000000"/>
              </a:solidFill>
              <a:latin typeface="Arial"/>
            </a:endParaRPr>
          </a:p>
        </p:txBody>
      </p:sp>
      <p:sp>
        <p:nvSpPr>
          <p:cNvPr id="102" name="PlaceHolder 2"/>
          <p:cNvSpPr>
            <a:spLocks noGrp="1"/>
          </p:cNvSpPr>
          <p:nvPr>
            <p:ph/>
          </p:nvPr>
        </p:nvSpPr>
        <p:spPr>
          <a:xfrm>
            <a:off x="609480" y="1604520"/>
            <a:ext cx="1274400" cy="1896480"/>
          </a:xfrm>
          <a:prstGeom prst="rect">
            <a:avLst/>
          </a:prstGeom>
          <a:noFill/>
          <a:ln w="0">
            <a:noFill/>
          </a:ln>
        </p:spPr>
        <p:txBody>
          <a:bodyPr lIns="0" rIns="0" tIns="0" bIns="0" anchor="t">
            <a:normAutofit/>
          </a:bodyPr>
          <a:p>
            <a:pPr indent="0">
              <a:spcBef>
                <a:spcPts val="1417"/>
              </a:spcBef>
              <a:buNone/>
            </a:pPr>
            <a:endParaRPr b="0" lang="es-ES" sz="3200" spc="-1" strike="noStrike">
              <a:solidFill>
                <a:srgbClr val="000000"/>
              </a:solidFill>
              <a:latin typeface="Arial"/>
            </a:endParaRPr>
          </a:p>
        </p:txBody>
      </p:sp>
      <p:sp>
        <p:nvSpPr>
          <p:cNvPr id="103" name="PlaceHolder 3"/>
          <p:cNvSpPr>
            <a:spLocks noGrp="1"/>
          </p:cNvSpPr>
          <p:nvPr>
            <p:ph/>
          </p:nvPr>
        </p:nvSpPr>
        <p:spPr>
          <a:xfrm>
            <a:off x="1947960" y="1604520"/>
            <a:ext cx="1274400" cy="1896480"/>
          </a:xfrm>
          <a:prstGeom prst="rect">
            <a:avLst/>
          </a:prstGeom>
          <a:noFill/>
          <a:ln w="0">
            <a:noFill/>
          </a:ln>
        </p:spPr>
        <p:txBody>
          <a:bodyPr lIns="0" rIns="0" tIns="0" bIns="0" anchor="t">
            <a:normAutofit/>
          </a:bodyPr>
          <a:p>
            <a:pPr indent="0">
              <a:spcBef>
                <a:spcPts val="1417"/>
              </a:spcBef>
              <a:buNone/>
            </a:pPr>
            <a:endParaRPr b="0" lang="es-ES" sz="3200" spc="-1" strike="noStrike">
              <a:solidFill>
                <a:srgbClr val="000000"/>
              </a:solidFill>
              <a:latin typeface="Arial"/>
            </a:endParaRPr>
          </a:p>
        </p:txBody>
      </p:sp>
      <p:sp>
        <p:nvSpPr>
          <p:cNvPr id="104" name="PlaceHolder 4"/>
          <p:cNvSpPr>
            <a:spLocks noGrp="1"/>
          </p:cNvSpPr>
          <p:nvPr>
            <p:ph/>
          </p:nvPr>
        </p:nvSpPr>
        <p:spPr>
          <a:xfrm>
            <a:off x="609480" y="3681720"/>
            <a:ext cx="2612160" cy="1896480"/>
          </a:xfrm>
          <a:prstGeom prst="rect">
            <a:avLst/>
          </a:prstGeom>
          <a:noFill/>
          <a:ln w="0">
            <a:noFill/>
          </a:ln>
        </p:spPr>
        <p:txBody>
          <a:bodyPr lIns="0" rIns="0" tIns="0" bIns="0" anchor="t">
            <a:normAutofit/>
          </a:bodyPr>
          <a:p>
            <a:pPr indent="0">
              <a:spcBef>
                <a:spcPts val="1417"/>
              </a:spcBef>
              <a:buNone/>
            </a:pPr>
            <a:endParaRPr b="0" lang="es-ES" sz="3200" spc="-1" strike="noStrike">
              <a:solidFill>
                <a:srgbClr val="000000"/>
              </a:solidFill>
              <a:latin typeface="Arial"/>
            </a:endParaRPr>
          </a:p>
        </p:txBody>
      </p:sp>
      <p:sp>
        <p:nvSpPr>
          <p:cNvPr id="6" name="PlaceHolder 5"/>
          <p:cNvSpPr>
            <a:spLocks noGrp="1"/>
          </p:cNvSpPr>
          <p:nvPr>
            <p:ph type="ftr" idx="4"/>
          </p:nvPr>
        </p:nvSpPr>
        <p:spPr/>
        <p:txBody>
          <a:bodyPr/>
          <a:p>
            <a:r>
              <a:t>Footer</a:t>
            </a:r>
          </a:p>
        </p:txBody>
      </p:sp>
      <p:sp>
        <p:nvSpPr>
          <p:cNvPr id="7" name="PlaceHolder 6"/>
          <p:cNvSpPr>
            <a:spLocks noGrp="1"/>
          </p:cNvSpPr>
          <p:nvPr>
            <p:ph type="sldNum" idx="5"/>
          </p:nvPr>
        </p:nvSpPr>
        <p:spPr/>
        <p:txBody>
          <a:bodyPr/>
          <a:p>
            <a:fld id="{5CE11EE8-DD1C-46CE-BBCD-365D229E88A8}" type="slidenum">
              <a:t>&lt;#&gt;</a:t>
            </a:fld>
          </a:p>
        </p:txBody>
      </p:sp>
      <p:sp>
        <p:nvSpPr>
          <p:cNvPr id="8" name="PlaceHolder 7"/>
          <p:cNvSpPr>
            <a:spLocks noGrp="1"/>
          </p:cNvSpPr>
          <p:nvPr>
            <p:ph type="dt" idx="6"/>
          </p:nvPr>
        </p:nvSpPr>
        <p:spPr/>
        <p:txBody>
          <a:bodyPr/>
          <a:p>
            <a:r>
              <a:rPr lang="es-ES"/>
              <a:t/>
            </a: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609480" y="273600"/>
            <a:ext cx="10971720" cy="1144080"/>
          </a:xfrm>
          <a:prstGeom prst="rect">
            <a:avLst/>
          </a:prstGeom>
          <a:noFill/>
          <a:ln w="0">
            <a:noFill/>
          </a:ln>
        </p:spPr>
        <p:txBody>
          <a:bodyPr lIns="0" rIns="0" tIns="0" bIns="0" anchor="ctr">
            <a:noAutofit/>
          </a:bodyPr>
          <a:p>
            <a:pPr indent="0" algn="ctr">
              <a:buNone/>
            </a:pPr>
            <a:endParaRPr b="0" lang="es-ES" sz="4400" spc="-1" strike="noStrike">
              <a:solidFill>
                <a:srgbClr val="000000"/>
              </a:solidFill>
              <a:latin typeface="Arial"/>
            </a:endParaRPr>
          </a:p>
        </p:txBody>
      </p:sp>
      <p:sp>
        <p:nvSpPr>
          <p:cNvPr id="106" name="PlaceHolder 2"/>
          <p:cNvSpPr>
            <a:spLocks noGrp="1"/>
          </p:cNvSpPr>
          <p:nvPr>
            <p:ph/>
          </p:nvPr>
        </p:nvSpPr>
        <p:spPr>
          <a:xfrm>
            <a:off x="609480" y="1604520"/>
            <a:ext cx="2612160" cy="1896480"/>
          </a:xfrm>
          <a:prstGeom prst="rect">
            <a:avLst/>
          </a:prstGeom>
          <a:noFill/>
          <a:ln w="0">
            <a:noFill/>
          </a:ln>
        </p:spPr>
        <p:txBody>
          <a:bodyPr lIns="0" rIns="0" tIns="0" bIns="0" anchor="t">
            <a:normAutofit/>
          </a:bodyPr>
          <a:p>
            <a:pPr indent="0">
              <a:spcBef>
                <a:spcPts val="1417"/>
              </a:spcBef>
              <a:buNone/>
            </a:pPr>
            <a:endParaRPr b="0" lang="es-ES" sz="3200" spc="-1" strike="noStrike">
              <a:solidFill>
                <a:srgbClr val="000000"/>
              </a:solidFill>
              <a:latin typeface="Arial"/>
            </a:endParaRPr>
          </a:p>
        </p:txBody>
      </p:sp>
      <p:sp>
        <p:nvSpPr>
          <p:cNvPr id="107" name="PlaceHolder 3"/>
          <p:cNvSpPr>
            <a:spLocks noGrp="1"/>
          </p:cNvSpPr>
          <p:nvPr>
            <p:ph/>
          </p:nvPr>
        </p:nvSpPr>
        <p:spPr>
          <a:xfrm>
            <a:off x="609480" y="3681720"/>
            <a:ext cx="2612160" cy="1896480"/>
          </a:xfrm>
          <a:prstGeom prst="rect">
            <a:avLst/>
          </a:prstGeom>
          <a:noFill/>
          <a:ln w="0">
            <a:noFill/>
          </a:ln>
        </p:spPr>
        <p:txBody>
          <a:bodyPr lIns="0" rIns="0" tIns="0" bIns="0" anchor="t">
            <a:normAutofit/>
          </a:bodyPr>
          <a:p>
            <a:pPr indent="0">
              <a:spcBef>
                <a:spcPts val="1417"/>
              </a:spcBef>
              <a:buNone/>
            </a:pPr>
            <a:endParaRPr b="0" lang="es-ES" sz="3200" spc="-1" strike="noStrike">
              <a:solidFill>
                <a:srgbClr val="000000"/>
              </a:solidFill>
              <a:latin typeface="Arial"/>
            </a:endParaRPr>
          </a:p>
        </p:txBody>
      </p:sp>
      <p:sp>
        <p:nvSpPr>
          <p:cNvPr id="5" name="PlaceHolder 4"/>
          <p:cNvSpPr>
            <a:spLocks noGrp="1"/>
          </p:cNvSpPr>
          <p:nvPr>
            <p:ph type="ftr" idx="4"/>
          </p:nvPr>
        </p:nvSpPr>
        <p:spPr/>
        <p:txBody>
          <a:bodyPr/>
          <a:p>
            <a:r>
              <a:t>Footer</a:t>
            </a:r>
          </a:p>
        </p:txBody>
      </p:sp>
      <p:sp>
        <p:nvSpPr>
          <p:cNvPr id="6" name="PlaceHolder 5"/>
          <p:cNvSpPr>
            <a:spLocks noGrp="1"/>
          </p:cNvSpPr>
          <p:nvPr>
            <p:ph type="sldNum" idx="5"/>
          </p:nvPr>
        </p:nvSpPr>
        <p:spPr/>
        <p:txBody>
          <a:bodyPr/>
          <a:p>
            <a:fld id="{F89F2998-E6BB-4345-8C46-4FC8F53C8E7D}" type="slidenum">
              <a:t>&lt;#&gt;</a:t>
            </a:fld>
          </a:p>
        </p:txBody>
      </p:sp>
      <p:sp>
        <p:nvSpPr>
          <p:cNvPr id="7" name="PlaceHolder 6"/>
          <p:cNvSpPr>
            <a:spLocks noGrp="1"/>
          </p:cNvSpPr>
          <p:nvPr>
            <p:ph type="dt" idx="6"/>
          </p:nvPr>
        </p:nvSpPr>
        <p:spPr/>
        <p:txBody>
          <a:bodyPr/>
          <a:p>
            <a:r>
              <a:rPr lang="es-ES"/>
              <a:t/>
            </a: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08" name="PlaceHolder 1"/>
          <p:cNvSpPr>
            <a:spLocks noGrp="1"/>
          </p:cNvSpPr>
          <p:nvPr>
            <p:ph type="title"/>
          </p:nvPr>
        </p:nvSpPr>
        <p:spPr>
          <a:xfrm>
            <a:off x="609480" y="273600"/>
            <a:ext cx="10971720" cy="1144080"/>
          </a:xfrm>
          <a:prstGeom prst="rect">
            <a:avLst/>
          </a:prstGeom>
          <a:noFill/>
          <a:ln w="0">
            <a:noFill/>
          </a:ln>
        </p:spPr>
        <p:txBody>
          <a:bodyPr lIns="0" rIns="0" tIns="0" bIns="0" anchor="ctr">
            <a:noAutofit/>
          </a:bodyPr>
          <a:p>
            <a:pPr indent="0" algn="ctr">
              <a:buNone/>
            </a:pPr>
            <a:endParaRPr b="0" lang="es-ES" sz="4400" spc="-1" strike="noStrike">
              <a:solidFill>
                <a:srgbClr val="000000"/>
              </a:solidFill>
              <a:latin typeface="Arial"/>
            </a:endParaRPr>
          </a:p>
        </p:txBody>
      </p:sp>
      <p:sp>
        <p:nvSpPr>
          <p:cNvPr id="109" name="PlaceHolder 2"/>
          <p:cNvSpPr>
            <a:spLocks noGrp="1"/>
          </p:cNvSpPr>
          <p:nvPr>
            <p:ph/>
          </p:nvPr>
        </p:nvSpPr>
        <p:spPr>
          <a:xfrm>
            <a:off x="609480" y="1604520"/>
            <a:ext cx="1274400" cy="1896480"/>
          </a:xfrm>
          <a:prstGeom prst="rect">
            <a:avLst/>
          </a:prstGeom>
          <a:noFill/>
          <a:ln w="0">
            <a:noFill/>
          </a:ln>
        </p:spPr>
        <p:txBody>
          <a:bodyPr lIns="0" rIns="0" tIns="0" bIns="0" anchor="t">
            <a:normAutofit/>
          </a:bodyPr>
          <a:p>
            <a:pPr indent="0">
              <a:spcBef>
                <a:spcPts val="1417"/>
              </a:spcBef>
              <a:buNone/>
            </a:pPr>
            <a:endParaRPr b="0" lang="es-ES" sz="3200" spc="-1" strike="noStrike">
              <a:solidFill>
                <a:srgbClr val="000000"/>
              </a:solidFill>
              <a:latin typeface="Arial"/>
            </a:endParaRPr>
          </a:p>
        </p:txBody>
      </p:sp>
      <p:sp>
        <p:nvSpPr>
          <p:cNvPr id="110" name="PlaceHolder 3"/>
          <p:cNvSpPr>
            <a:spLocks noGrp="1"/>
          </p:cNvSpPr>
          <p:nvPr>
            <p:ph/>
          </p:nvPr>
        </p:nvSpPr>
        <p:spPr>
          <a:xfrm>
            <a:off x="1947960" y="1604520"/>
            <a:ext cx="1274400" cy="1896480"/>
          </a:xfrm>
          <a:prstGeom prst="rect">
            <a:avLst/>
          </a:prstGeom>
          <a:noFill/>
          <a:ln w="0">
            <a:noFill/>
          </a:ln>
        </p:spPr>
        <p:txBody>
          <a:bodyPr lIns="0" rIns="0" tIns="0" bIns="0" anchor="t">
            <a:normAutofit/>
          </a:bodyPr>
          <a:p>
            <a:pPr indent="0">
              <a:spcBef>
                <a:spcPts val="1417"/>
              </a:spcBef>
              <a:buNone/>
            </a:pPr>
            <a:endParaRPr b="0" lang="es-ES" sz="3200" spc="-1" strike="noStrike">
              <a:solidFill>
                <a:srgbClr val="000000"/>
              </a:solidFill>
              <a:latin typeface="Arial"/>
            </a:endParaRPr>
          </a:p>
        </p:txBody>
      </p:sp>
      <p:sp>
        <p:nvSpPr>
          <p:cNvPr id="111" name="PlaceHolder 4"/>
          <p:cNvSpPr>
            <a:spLocks noGrp="1"/>
          </p:cNvSpPr>
          <p:nvPr>
            <p:ph/>
          </p:nvPr>
        </p:nvSpPr>
        <p:spPr>
          <a:xfrm>
            <a:off x="609480" y="3681720"/>
            <a:ext cx="1274400" cy="1896480"/>
          </a:xfrm>
          <a:prstGeom prst="rect">
            <a:avLst/>
          </a:prstGeom>
          <a:noFill/>
          <a:ln w="0">
            <a:noFill/>
          </a:ln>
        </p:spPr>
        <p:txBody>
          <a:bodyPr lIns="0" rIns="0" tIns="0" bIns="0" anchor="t">
            <a:normAutofit/>
          </a:bodyPr>
          <a:p>
            <a:pPr indent="0">
              <a:spcBef>
                <a:spcPts val="1417"/>
              </a:spcBef>
              <a:buNone/>
            </a:pPr>
            <a:endParaRPr b="0" lang="es-ES" sz="3200" spc="-1" strike="noStrike">
              <a:solidFill>
                <a:srgbClr val="000000"/>
              </a:solidFill>
              <a:latin typeface="Arial"/>
            </a:endParaRPr>
          </a:p>
        </p:txBody>
      </p:sp>
      <p:sp>
        <p:nvSpPr>
          <p:cNvPr id="112" name="PlaceHolder 5"/>
          <p:cNvSpPr>
            <a:spLocks noGrp="1"/>
          </p:cNvSpPr>
          <p:nvPr>
            <p:ph/>
          </p:nvPr>
        </p:nvSpPr>
        <p:spPr>
          <a:xfrm>
            <a:off x="1947960" y="3681720"/>
            <a:ext cx="1274400" cy="1896480"/>
          </a:xfrm>
          <a:prstGeom prst="rect">
            <a:avLst/>
          </a:prstGeom>
          <a:noFill/>
          <a:ln w="0">
            <a:noFill/>
          </a:ln>
        </p:spPr>
        <p:txBody>
          <a:bodyPr lIns="0" rIns="0" tIns="0" bIns="0" anchor="t">
            <a:normAutofit/>
          </a:bodyPr>
          <a:p>
            <a:pPr indent="0">
              <a:spcBef>
                <a:spcPts val="1417"/>
              </a:spcBef>
              <a:buNone/>
            </a:pPr>
            <a:endParaRPr b="0" lang="es-ES" sz="3200" spc="-1" strike="noStrike">
              <a:solidFill>
                <a:srgbClr val="000000"/>
              </a:solidFill>
              <a:latin typeface="Arial"/>
            </a:endParaRPr>
          </a:p>
        </p:txBody>
      </p:sp>
      <p:sp>
        <p:nvSpPr>
          <p:cNvPr id="7" name="PlaceHolder 6"/>
          <p:cNvSpPr>
            <a:spLocks noGrp="1"/>
          </p:cNvSpPr>
          <p:nvPr>
            <p:ph type="ftr" idx="4"/>
          </p:nvPr>
        </p:nvSpPr>
        <p:spPr/>
        <p:txBody>
          <a:bodyPr/>
          <a:p>
            <a:r>
              <a:t>Footer</a:t>
            </a:r>
          </a:p>
        </p:txBody>
      </p:sp>
      <p:sp>
        <p:nvSpPr>
          <p:cNvPr id="8" name="PlaceHolder 7"/>
          <p:cNvSpPr>
            <a:spLocks noGrp="1"/>
          </p:cNvSpPr>
          <p:nvPr>
            <p:ph type="sldNum" idx="5"/>
          </p:nvPr>
        </p:nvSpPr>
        <p:spPr/>
        <p:txBody>
          <a:bodyPr/>
          <a:p>
            <a:fld id="{8D12F725-109E-4BDB-A556-8209D1AD01C5}" type="slidenum">
              <a:t>&lt;#&gt;</a:t>
            </a:fld>
          </a:p>
        </p:txBody>
      </p:sp>
      <p:sp>
        <p:nvSpPr>
          <p:cNvPr id="9" name="PlaceHolder 8"/>
          <p:cNvSpPr>
            <a:spLocks noGrp="1"/>
          </p:cNvSpPr>
          <p:nvPr>
            <p:ph type="dt" idx="6"/>
          </p:nvPr>
        </p:nvSpPr>
        <p:spPr/>
        <p:txBody>
          <a:bodyPr/>
          <a:p>
            <a:r>
              <a:rPr lang="es-ES"/>
              <a:t/>
            </a: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13" name="PlaceHolder 1"/>
          <p:cNvSpPr>
            <a:spLocks noGrp="1"/>
          </p:cNvSpPr>
          <p:nvPr>
            <p:ph type="title"/>
          </p:nvPr>
        </p:nvSpPr>
        <p:spPr>
          <a:xfrm>
            <a:off x="609480" y="273600"/>
            <a:ext cx="10971720" cy="1144080"/>
          </a:xfrm>
          <a:prstGeom prst="rect">
            <a:avLst/>
          </a:prstGeom>
          <a:noFill/>
          <a:ln w="0">
            <a:noFill/>
          </a:ln>
        </p:spPr>
        <p:txBody>
          <a:bodyPr lIns="0" rIns="0" tIns="0" bIns="0" anchor="ctr">
            <a:noAutofit/>
          </a:bodyPr>
          <a:p>
            <a:pPr indent="0" algn="ctr">
              <a:buNone/>
            </a:pPr>
            <a:endParaRPr b="0" lang="es-ES" sz="4400" spc="-1" strike="noStrike">
              <a:solidFill>
                <a:srgbClr val="000000"/>
              </a:solidFill>
              <a:latin typeface="Arial"/>
            </a:endParaRPr>
          </a:p>
        </p:txBody>
      </p:sp>
      <p:sp>
        <p:nvSpPr>
          <p:cNvPr id="114" name="PlaceHolder 2"/>
          <p:cNvSpPr>
            <a:spLocks noGrp="1"/>
          </p:cNvSpPr>
          <p:nvPr>
            <p:ph/>
          </p:nvPr>
        </p:nvSpPr>
        <p:spPr>
          <a:xfrm>
            <a:off x="609480" y="1604520"/>
            <a:ext cx="840960" cy="1896480"/>
          </a:xfrm>
          <a:prstGeom prst="rect">
            <a:avLst/>
          </a:prstGeom>
          <a:noFill/>
          <a:ln w="0">
            <a:noFill/>
          </a:ln>
        </p:spPr>
        <p:txBody>
          <a:bodyPr lIns="0" rIns="0" tIns="0" bIns="0" anchor="t">
            <a:normAutofit fontScale="74992" lnSpcReduction="20000"/>
          </a:bodyPr>
          <a:p>
            <a:pPr indent="0">
              <a:spcBef>
                <a:spcPts val="1417"/>
              </a:spcBef>
              <a:buNone/>
            </a:pPr>
            <a:endParaRPr b="0" lang="es-ES" sz="3200" spc="-1" strike="noStrike">
              <a:solidFill>
                <a:srgbClr val="000000"/>
              </a:solidFill>
              <a:latin typeface="Arial"/>
            </a:endParaRPr>
          </a:p>
        </p:txBody>
      </p:sp>
      <p:sp>
        <p:nvSpPr>
          <p:cNvPr id="115" name="PlaceHolder 3"/>
          <p:cNvSpPr>
            <a:spLocks noGrp="1"/>
          </p:cNvSpPr>
          <p:nvPr>
            <p:ph/>
          </p:nvPr>
        </p:nvSpPr>
        <p:spPr>
          <a:xfrm>
            <a:off x="1492920" y="1604520"/>
            <a:ext cx="840960" cy="1896480"/>
          </a:xfrm>
          <a:prstGeom prst="rect">
            <a:avLst/>
          </a:prstGeom>
          <a:noFill/>
          <a:ln w="0">
            <a:noFill/>
          </a:ln>
        </p:spPr>
        <p:txBody>
          <a:bodyPr lIns="0" rIns="0" tIns="0" bIns="0" anchor="t">
            <a:normAutofit fontScale="74992" lnSpcReduction="20000"/>
          </a:bodyPr>
          <a:p>
            <a:pPr indent="0">
              <a:spcBef>
                <a:spcPts val="1417"/>
              </a:spcBef>
              <a:buNone/>
            </a:pPr>
            <a:endParaRPr b="0" lang="es-ES" sz="3200" spc="-1" strike="noStrike">
              <a:solidFill>
                <a:srgbClr val="000000"/>
              </a:solidFill>
              <a:latin typeface="Arial"/>
            </a:endParaRPr>
          </a:p>
        </p:txBody>
      </p:sp>
      <p:sp>
        <p:nvSpPr>
          <p:cNvPr id="116" name="PlaceHolder 4"/>
          <p:cNvSpPr>
            <a:spLocks noGrp="1"/>
          </p:cNvSpPr>
          <p:nvPr>
            <p:ph/>
          </p:nvPr>
        </p:nvSpPr>
        <p:spPr>
          <a:xfrm>
            <a:off x="2376360" y="1604520"/>
            <a:ext cx="840960" cy="1896480"/>
          </a:xfrm>
          <a:prstGeom prst="rect">
            <a:avLst/>
          </a:prstGeom>
          <a:noFill/>
          <a:ln w="0">
            <a:noFill/>
          </a:ln>
        </p:spPr>
        <p:txBody>
          <a:bodyPr lIns="0" rIns="0" tIns="0" bIns="0" anchor="t">
            <a:normAutofit fontScale="74992" lnSpcReduction="20000"/>
          </a:bodyPr>
          <a:p>
            <a:pPr indent="0">
              <a:spcBef>
                <a:spcPts val="1417"/>
              </a:spcBef>
              <a:buNone/>
            </a:pPr>
            <a:endParaRPr b="0" lang="es-ES" sz="3200" spc="-1" strike="noStrike">
              <a:solidFill>
                <a:srgbClr val="000000"/>
              </a:solidFill>
              <a:latin typeface="Arial"/>
            </a:endParaRPr>
          </a:p>
        </p:txBody>
      </p:sp>
      <p:sp>
        <p:nvSpPr>
          <p:cNvPr id="117" name="PlaceHolder 5"/>
          <p:cNvSpPr>
            <a:spLocks noGrp="1"/>
          </p:cNvSpPr>
          <p:nvPr>
            <p:ph/>
          </p:nvPr>
        </p:nvSpPr>
        <p:spPr>
          <a:xfrm>
            <a:off x="609480" y="3681720"/>
            <a:ext cx="840960" cy="1896480"/>
          </a:xfrm>
          <a:prstGeom prst="rect">
            <a:avLst/>
          </a:prstGeom>
          <a:noFill/>
          <a:ln w="0">
            <a:noFill/>
          </a:ln>
        </p:spPr>
        <p:txBody>
          <a:bodyPr lIns="0" rIns="0" tIns="0" bIns="0" anchor="t">
            <a:normAutofit fontScale="74992" lnSpcReduction="20000"/>
          </a:bodyPr>
          <a:p>
            <a:pPr indent="0">
              <a:spcBef>
                <a:spcPts val="1417"/>
              </a:spcBef>
              <a:buNone/>
            </a:pPr>
            <a:endParaRPr b="0" lang="es-ES" sz="3200" spc="-1" strike="noStrike">
              <a:solidFill>
                <a:srgbClr val="000000"/>
              </a:solidFill>
              <a:latin typeface="Arial"/>
            </a:endParaRPr>
          </a:p>
        </p:txBody>
      </p:sp>
      <p:sp>
        <p:nvSpPr>
          <p:cNvPr id="118" name="PlaceHolder 6"/>
          <p:cNvSpPr>
            <a:spLocks noGrp="1"/>
          </p:cNvSpPr>
          <p:nvPr>
            <p:ph/>
          </p:nvPr>
        </p:nvSpPr>
        <p:spPr>
          <a:xfrm>
            <a:off x="1492920" y="3681720"/>
            <a:ext cx="840960" cy="1896480"/>
          </a:xfrm>
          <a:prstGeom prst="rect">
            <a:avLst/>
          </a:prstGeom>
          <a:noFill/>
          <a:ln w="0">
            <a:noFill/>
          </a:ln>
        </p:spPr>
        <p:txBody>
          <a:bodyPr lIns="0" rIns="0" tIns="0" bIns="0" anchor="t">
            <a:normAutofit fontScale="74992" lnSpcReduction="20000"/>
          </a:bodyPr>
          <a:p>
            <a:pPr indent="0">
              <a:spcBef>
                <a:spcPts val="1417"/>
              </a:spcBef>
              <a:buNone/>
            </a:pPr>
            <a:endParaRPr b="0" lang="es-ES" sz="3200" spc="-1" strike="noStrike">
              <a:solidFill>
                <a:srgbClr val="000000"/>
              </a:solidFill>
              <a:latin typeface="Arial"/>
            </a:endParaRPr>
          </a:p>
        </p:txBody>
      </p:sp>
      <p:sp>
        <p:nvSpPr>
          <p:cNvPr id="119" name="PlaceHolder 7"/>
          <p:cNvSpPr>
            <a:spLocks noGrp="1"/>
          </p:cNvSpPr>
          <p:nvPr>
            <p:ph/>
          </p:nvPr>
        </p:nvSpPr>
        <p:spPr>
          <a:xfrm>
            <a:off x="2376360" y="3681720"/>
            <a:ext cx="840960" cy="1896480"/>
          </a:xfrm>
          <a:prstGeom prst="rect">
            <a:avLst/>
          </a:prstGeom>
          <a:noFill/>
          <a:ln w="0">
            <a:noFill/>
          </a:ln>
        </p:spPr>
        <p:txBody>
          <a:bodyPr lIns="0" rIns="0" tIns="0" bIns="0" anchor="t">
            <a:normAutofit fontScale="74992" lnSpcReduction="20000"/>
          </a:bodyPr>
          <a:p>
            <a:pPr indent="0">
              <a:spcBef>
                <a:spcPts val="1417"/>
              </a:spcBef>
              <a:buNone/>
            </a:pPr>
            <a:endParaRPr b="0" lang="es-ES" sz="3200" spc="-1" strike="noStrike">
              <a:solidFill>
                <a:srgbClr val="000000"/>
              </a:solidFill>
              <a:latin typeface="Arial"/>
            </a:endParaRPr>
          </a:p>
        </p:txBody>
      </p:sp>
      <p:sp>
        <p:nvSpPr>
          <p:cNvPr id="9" name="PlaceHolder 8"/>
          <p:cNvSpPr>
            <a:spLocks noGrp="1"/>
          </p:cNvSpPr>
          <p:nvPr>
            <p:ph type="ftr" idx="4"/>
          </p:nvPr>
        </p:nvSpPr>
        <p:spPr/>
        <p:txBody>
          <a:bodyPr/>
          <a:p>
            <a:r>
              <a:t>Footer</a:t>
            </a:r>
          </a:p>
        </p:txBody>
      </p:sp>
      <p:sp>
        <p:nvSpPr>
          <p:cNvPr id="10" name="PlaceHolder 9"/>
          <p:cNvSpPr>
            <a:spLocks noGrp="1"/>
          </p:cNvSpPr>
          <p:nvPr>
            <p:ph type="sldNum" idx="5"/>
          </p:nvPr>
        </p:nvSpPr>
        <p:spPr/>
        <p:txBody>
          <a:bodyPr/>
          <a:p>
            <a:fld id="{B743B94D-3230-4B6C-AAD4-4EF083150462}" type="slidenum">
              <a:t>&lt;#&gt;</a:t>
            </a:fld>
          </a:p>
        </p:txBody>
      </p:sp>
      <p:sp>
        <p:nvSpPr>
          <p:cNvPr id="11" name="PlaceHolder 10"/>
          <p:cNvSpPr>
            <a:spLocks noGrp="1"/>
          </p:cNvSpPr>
          <p:nvPr>
            <p:ph type="dt" idx="6"/>
          </p:nvPr>
        </p:nvSpPr>
        <p:spPr/>
        <p:txBody>
          <a:bodyPr/>
          <a:p>
            <a:r>
              <a:rPr lang="es-ES"/>
              <a:t/>
            </a:r>
          </a:p>
        </p:txBody>
      </p:sp>
    </p:spTree>
  </p:cSld>
</p:sldLayout>
</file>

<file path=ppt/slideLayouts/slideLayout3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3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23" name="PlaceHolder 1"/>
          <p:cNvSpPr>
            <a:spLocks noGrp="1"/>
          </p:cNvSpPr>
          <p:nvPr>
            <p:ph type="title"/>
          </p:nvPr>
        </p:nvSpPr>
        <p:spPr>
          <a:xfrm>
            <a:off x="609480" y="273600"/>
            <a:ext cx="10971720" cy="1144080"/>
          </a:xfrm>
          <a:prstGeom prst="rect">
            <a:avLst/>
          </a:prstGeom>
          <a:noFill/>
          <a:ln w="0">
            <a:noFill/>
          </a:ln>
        </p:spPr>
        <p:txBody>
          <a:bodyPr lIns="0" rIns="0" tIns="0" bIns="0" anchor="ctr">
            <a:noAutofit/>
          </a:bodyPr>
          <a:p>
            <a:pPr indent="0" algn="ctr">
              <a:buNone/>
            </a:pPr>
            <a:endParaRPr b="0" lang="es-ES" sz="4400" spc="-1" strike="noStrike">
              <a:solidFill>
                <a:srgbClr val="000000"/>
              </a:solidFill>
              <a:latin typeface="Arial"/>
            </a:endParaRPr>
          </a:p>
        </p:txBody>
      </p:sp>
      <p:sp>
        <p:nvSpPr>
          <p:cNvPr id="124" name="PlaceHolder 2"/>
          <p:cNvSpPr>
            <a:spLocks noGrp="1"/>
          </p:cNvSpPr>
          <p:nvPr>
            <p:ph type="subTitle"/>
          </p:nvPr>
        </p:nvSpPr>
        <p:spPr>
          <a:xfrm>
            <a:off x="609480" y="1604520"/>
            <a:ext cx="2612160" cy="3976560"/>
          </a:xfrm>
          <a:prstGeom prst="rect">
            <a:avLst/>
          </a:prstGeom>
          <a:noFill/>
          <a:ln w="0">
            <a:noFill/>
          </a:ln>
        </p:spPr>
        <p:txBody>
          <a:bodyPr lIns="0" rIns="0" tIns="0" bIns="0" anchor="ctr">
            <a:noAutofit/>
          </a:bodyPr>
          <a:p>
            <a:pPr indent="0" algn="ctr">
              <a:buNone/>
            </a:pPr>
            <a:endParaRPr b="0" lang="es-ES" sz="3200" spc="-1" strike="noStrike">
              <a:solidFill>
                <a:srgbClr val="000000"/>
              </a:solidFill>
              <a:latin typeface="Arial"/>
            </a:endParaRPr>
          </a:p>
        </p:txBody>
      </p:sp>
    </p:spTree>
  </p:cSld>
</p:sldLayout>
</file>

<file path=ppt/slideLayouts/slideLayout3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25" name="PlaceHolder 1"/>
          <p:cNvSpPr>
            <a:spLocks noGrp="1"/>
          </p:cNvSpPr>
          <p:nvPr>
            <p:ph type="title"/>
          </p:nvPr>
        </p:nvSpPr>
        <p:spPr>
          <a:xfrm>
            <a:off x="609480" y="273600"/>
            <a:ext cx="10971720" cy="1144080"/>
          </a:xfrm>
          <a:prstGeom prst="rect">
            <a:avLst/>
          </a:prstGeom>
          <a:noFill/>
          <a:ln w="0">
            <a:noFill/>
          </a:ln>
        </p:spPr>
        <p:txBody>
          <a:bodyPr lIns="0" rIns="0" tIns="0" bIns="0" anchor="ctr">
            <a:noAutofit/>
          </a:bodyPr>
          <a:p>
            <a:pPr indent="0" algn="ctr">
              <a:buNone/>
            </a:pPr>
            <a:endParaRPr b="0" lang="es-ES" sz="4400" spc="-1" strike="noStrike">
              <a:solidFill>
                <a:srgbClr val="000000"/>
              </a:solidFill>
              <a:latin typeface="Arial"/>
            </a:endParaRPr>
          </a:p>
        </p:txBody>
      </p:sp>
      <p:sp>
        <p:nvSpPr>
          <p:cNvPr id="126" name="PlaceHolder 2"/>
          <p:cNvSpPr>
            <a:spLocks noGrp="1"/>
          </p:cNvSpPr>
          <p:nvPr>
            <p:ph/>
          </p:nvPr>
        </p:nvSpPr>
        <p:spPr>
          <a:xfrm>
            <a:off x="609480" y="1604520"/>
            <a:ext cx="2612160" cy="3976560"/>
          </a:xfrm>
          <a:prstGeom prst="rect">
            <a:avLst/>
          </a:prstGeom>
          <a:noFill/>
          <a:ln w="0">
            <a:noFill/>
          </a:ln>
        </p:spPr>
        <p:txBody>
          <a:bodyPr lIns="0" rIns="0" tIns="0" bIns="0" anchor="t">
            <a:normAutofit/>
          </a:bodyPr>
          <a:p>
            <a:pPr indent="0">
              <a:spcBef>
                <a:spcPts val="1417"/>
              </a:spcBef>
              <a:buNone/>
            </a:pPr>
            <a:endParaRPr b="0" lang="es-ES" sz="3200" spc="-1" strike="noStrike">
              <a:solidFill>
                <a:srgbClr val="000000"/>
              </a:solidFill>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609480" y="273600"/>
            <a:ext cx="10971720" cy="1144080"/>
          </a:xfrm>
          <a:prstGeom prst="rect">
            <a:avLst/>
          </a:prstGeom>
          <a:noFill/>
          <a:ln w="0">
            <a:noFill/>
          </a:ln>
        </p:spPr>
        <p:txBody>
          <a:bodyPr lIns="0" rIns="0" tIns="0" bIns="0" anchor="ctr">
            <a:noAutofit/>
          </a:bodyPr>
          <a:p>
            <a:pPr indent="0" algn="ctr">
              <a:buNone/>
            </a:pPr>
            <a:endParaRPr b="0" lang="es-ES" sz="4400" spc="-1" strike="noStrike">
              <a:solidFill>
                <a:srgbClr val="000000"/>
              </a:solidFill>
              <a:latin typeface="Arial"/>
            </a:endParaRPr>
          </a:p>
        </p:txBody>
      </p:sp>
      <p:sp>
        <p:nvSpPr>
          <p:cNvPr id="10" name="PlaceHolder 2"/>
          <p:cNvSpPr>
            <a:spLocks noGrp="1"/>
          </p:cNvSpPr>
          <p:nvPr>
            <p:ph/>
          </p:nvPr>
        </p:nvSpPr>
        <p:spPr>
          <a:xfrm>
            <a:off x="609480" y="1604520"/>
            <a:ext cx="1274400" cy="3976560"/>
          </a:xfrm>
          <a:prstGeom prst="rect">
            <a:avLst/>
          </a:prstGeom>
          <a:noFill/>
          <a:ln w="0">
            <a:noFill/>
          </a:ln>
        </p:spPr>
        <p:txBody>
          <a:bodyPr lIns="0" rIns="0" tIns="0" bIns="0" anchor="t">
            <a:normAutofit/>
          </a:bodyPr>
          <a:p>
            <a:pPr indent="0">
              <a:spcBef>
                <a:spcPts val="1417"/>
              </a:spcBef>
              <a:buNone/>
            </a:pPr>
            <a:endParaRPr b="0" lang="es-ES" sz="3200" spc="-1" strike="noStrike">
              <a:solidFill>
                <a:srgbClr val="000000"/>
              </a:solidFill>
              <a:latin typeface="Arial"/>
            </a:endParaRPr>
          </a:p>
        </p:txBody>
      </p:sp>
      <p:sp>
        <p:nvSpPr>
          <p:cNvPr id="11" name="PlaceHolder 3"/>
          <p:cNvSpPr>
            <a:spLocks noGrp="1"/>
          </p:cNvSpPr>
          <p:nvPr>
            <p:ph/>
          </p:nvPr>
        </p:nvSpPr>
        <p:spPr>
          <a:xfrm>
            <a:off x="1947960" y="1604520"/>
            <a:ext cx="1274400" cy="3976560"/>
          </a:xfrm>
          <a:prstGeom prst="rect">
            <a:avLst/>
          </a:prstGeom>
          <a:noFill/>
          <a:ln w="0">
            <a:noFill/>
          </a:ln>
        </p:spPr>
        <p:txBody>
          <a:bodyPr lIns="0" rIns="0" tIns="0" bIns="0" anchor="t">
            <a:normAutofit/>
          </a:bodyPr>
          <a:p>
            <a:pPr indent="0">
              <a:spcBef>
                <a:spcPts val="1417"/>
              </a:spcBef>
              <a:buNone/>
            </a:pPr>
            <a:endParaRPr b="0" lang="es-ES" sz="3200" spc="-1" strike="noStrike">
              <a:solidFill>
                <a:srgbClr val="000000"/>
              </a:solidFill>
              <a:latin typeface="Arial"/>
            </a:endParaRPr>
          </a:p>
        </p:txBody>
      </p:sp>
      <p:sp>
        <p:nvSpPr>
          <p:cNvPr id="5" name="PlaceHolder 4"/>
          <p:cNvSpPr>
            <a:spLocks noGrp="1"/>
          </p:cNvSpPr>
          <p:nvPr>
            <p:ph type="ftr" idx="1"/>
          </p:nvPr>
        </p:nvSpPr>
        <p:spPr/>
        <p:txBody>
          <a:bodyPr/>
          <a:p>
            <a:r>
              <a:t>Footer</a:t>
            </a:r>
          </a:p>
        </p:txBody>
      </p:sp>
      <p:sp>
        <p:nvSpPr>
          <p:cNvPr id="6" name="PlaceHolder 5"/>
          <p:cNvSpPr>
            <a:spLocks noGrp="1"/>
          </p:cNvSpPr>
          <p:nvPr>
            <p:ph type="sldNum" idx="2"/>
          </p:nvPr>
        </p:nvSpPr>
        <p:spPr/>
        <p:txBody>
          <a:bodyPr/>
          <a:p>
            <a:fld id="{E5253876-F60A-4929-BE28-CD77A3822879}" type="slidenum">
              <a:t>&lt;#&gt;</a:t>
            </a:fld>
          </a:p>
        </p:txBody>
      </p:sp>
      <p:sp>
        <p:nvSpPr>
          <p:cNvPr id="7" name="PlaceHolder 6"/>
          <p:cNvSpPr>
            <a:spLocks noGrp="1"/>
          </p:cNvSpPr>
          <p:nvPr>
            <p:ph type="dt" idx="3"/>
          </p:nvPr>
        </p:nvSpPr>
        <p:spPr/>
        <p:txBody>
          <a:bodyPr/>
          <a:p>
            <a:r>
              <a:rPr lang="es-ES"/>
              <a:t/>
            </a:r>
          </a:p>
        </p:txBody>
      </p:sp>
    </p:spTree>
  </p:cSld>
</p:sldLayout>
</file>

<file path=ppt/slideLayouts/slideLayout4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27" name="PlaceHolder 1"/>
          <p:cNvSpPr>
            <a:spLocks noGrp="1"/>
          </p:cNvSpPr>
          <p:nvPr>
            <p:ph type="title"/>
          </p:nvPr>
        </p:nvSpPr>
        <p:spPr>
          <a:xfrm>
            <a:off x="609480" y="273600"/>
            <a:ext cx="10971720" cy="1144080"/>
          </a:xfrm>
          <a:prstGeom prst="rect">
            <a:avLst/>
          </a:prstGeom>
          <a:noFill/>
          <a:ln w="0">
            <a:noFill/>
          </a:ln>
        </p:spPr>
        <p:txBody>
          <a:bodyPr lIns="0" rIns="0" tIns="0" bIns="0" anchor="ctr">
            <a:noAutofit/>
          </a:bodyPr>
          <a:p>
            <a:pPr indent="0" algn="ctr">
              <a:buNone/>
            </a:pPr>
            <a:endParaRPr b="0" lang="es-ES" sz="4400" spc="-1" strike="noStrike">
              <a:solidFill>
                <a:srgbClr val="000000"/>
              </a:solidFill>
              <a:latin typeface="Arial"/>
            </a:endParaRPr>
          </a:p>
        </p:txBody>
      </p:sp>
      <p:sp>
        <p:nvSpPr>
          <p:cNvPr id="128" name="PlaceHolder 2"/>
          <p:cNvSpPr>
            <a:spLocks noGrp="1"/>
          </p:cNvSpPr>
          <p:nvPr>
            <p:ph/>
          </p:nvPr>
        </p:nvSpPr>
        <p:spPr>
          <a:xfrm>
            <a:off x="609480" y="1604520"/>
            <a:ext cx="1274400" cy="3976560"/>
          </a:xfrm>
          <a:prstGeom prst="rect">
            <a:avLst/>
          </a:prstGeom>
          <a:noFill/>
          <a:ln w="0">
            <a:noFill/>
          </a:ln>
        </p:spPr>
        <p:txBody>
          <a:bodyPr lIns="0" rIns="0" tIns="0" bIns="0" anchor="t">
            <a:normAutofit/>
          </a:bodyPr>
          <a:p>
            <a:pPr indent="0">
              <a:spcBef>
                <a:spcPts val="1417"/>
              </a:spcBef>
              <a:buNone/>
            </a:pPr>
            <a:endParaRPr b="0" lang="es-ES" sz="3200" spc="-1" strike="noStrike">
              <a:solidFill>
                <a:srgbClr val="000000"/>
              </a:solidFill>
              <a:latin typeface="Arial"/>
            </a:endParaRPr>
          </a:p>
        </p:txBody>
      </p:sp>
      <p:sp>
        <p:nvSpPr>
          <p:cNvPr id="129" name="PlaceHolder 3"/>
          <p:cNvSpPr>
            <a:spLocks noGrp="1"/>
          </p:cNvSpPr>
          <p:nvPr>
            <p:ph/>
          </p:nvPr>
        </p:nvSpPr>
        <p:spPr>
          <a:xfrm>
            <a:off x="1947960" y="1604520"/>
            <a:ext cx="1274400" cy="3976560"/>
          </a:xfrm>
          <a:prstGeom prst="rect">
            <a:avLst/>
          </a:prstGeom>
          <a:noFill/>
          <a:ln w="0">
            <a:noFill/>
          </a:ln>
        </p:spPr>
        <p:txBody>
          <a:bodyPr lIns="0" rIns="0" tIns="0" bIns="0" anchor="t">
            <a:normAutofit/>
          </a:bodyPr>
          <a:p>
            <a:pPr indent="0">
              <a:spcBef>
                <a:spcPts val="1417"/>
              </a:spcBef>
              <a:buNone/>
            </a:pPr>
            <a:endParaRPr b="0" lang="es-ES" sz="3200" spc="-1" strike="noStrike">
              <a:solidFill>
                <a:srgbClr val="000000"/>
              </a:solidFill>
              <a:latin typeface="Arial"/>
            </a:endParaRPr>
          </a:p>
        </p:txBody>
      </p:sp>
    </p:spTree>
  </p:cSld>
</p:sldLayout>
</file>

<file path=ppt/slideLayouts/slideLayout4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0" name="PlaceHolder 1"/>
          <p:cNvSpPr>
            <a:spLocks noGrp="1"/>
          </p:cNvSpPr>
          <p:nvPr>
            <p:ph type="title"/>
          </p:nvPr>
        </p:nvSpPr>
        <p:spPr>
          <a:xfrm>
            <a:off x="609480" y="273600"/>
            <a:ext cx="10971720" cy="1144080"/>
          </a:xfrm>
          <a:prstGeom prst="rect">
            <a:avLst/>
          </a:prstGeom>
          <a:noFill/>
          <a:ln w="0">
            <a:noFill/>
          </a:ln>
        </p:spPr>
        <p:txBody>
          <a:bodyPr lIns="0" rIns="0" tIns="0" bIns="0" anchor="ctr">
            <a:noAutofit/>
          </a:bodyPr>
          <a:p>
            <a:pPr indent="0" algn="ctr">
              <a:buNone/>
            </a:pPr>
            <a:endParaRPr b="0" lang="es-ES" sz="4400" spc="-1" strike="noStrike">
              <a:solidFill>
                <a:srgbClr val="000000"/>
              </a:solidFill>
              <a:latin typeface="Arial"/>
            </a:endParaRPr>
          </a:p>
        </p:txBody>
      </p:sp>
    </p:spTree>
  </p:cSld>
</p:sldLayout>
</file>

<file path=ppt/slideLayouts/slideLayout4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31" name="PlaceHolder 1"/>
          <p:cNvSpPr>
            <a:spLocks noGrp="1"/>
          </p:cNvSpPr>
          <p:nvPr>
            <p:ph type="subTitle"/>
          </p:nvPr>
        </p:nvSpPr>
        <p:spPr>
          <a:xfrm>
            <a:off x="609480" y="273600"/>
            <a:ext cx="10971720" cy="5304600"/>
          </a:xfrm>
          <a:prstGeom prst="rect">
            <a:avLst/>
          </a:prstGeom>
          <a:noFill/>
          <a:ln w="0">
            <a:noFill/>
          </a:ln>
        </p:spPr>
        <p:txBody>
          <a:bodyPr lIns="0" rIns="0" tIns="0" bIns="0" anchor="ctr">
            <a:noAutofit/>
          </a:bodyPr>
          <a:p>
            <a:pPr algn="ctr"/>
            <a:endParaRPr b="0" lang="es-ES" sz="3200" spc="-1" strike="noStrike">
              <a:solidFill>
                <a:srgbClr val="000000"/>
              </a:solidFill>
              <a:latin typeface="Arial"/>
            </a:endParaRPr>
          </a:p>
        </p:txBody>
      </p:sp>
    </p:spTree>
  </p:cSld>
</p:sldLayout>
</file>

<file path=ppt/slideLayouts/slideLayout4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32" name="PlaceHolder 1"/>
          <p:cNvSpPr>
            <a:spLocks noGrp="1"/>
          </p:cNvSpPr>
          <p:nvPr>
            <p:ph type="title"/>
          </p:nvPr>
        </p:nvSpPr>
        <p:spPr>
          <a:xfrm>
            <a:off x="609480" y="273600"/>
            <a:ext cx="10971720" cy="1144080"/>
          </a:xfrm>
          <a:prstGeom prst="rect">
            <a:avLst/>
          </a:prstGeom>
          <a:noFill/>
          <a:ln w="0">
            <a:noFill/>
          </a:ln>
        </p:spPr>
        <p:txBody>
          <a:bodyPr lIns="0" rIns="0" tIns="0" bIns="0" anchor="ctr">
            <a:noAutofit/>
          </a:bodyPr>
          <a:p>
            <a:pPr indent="0" algn="ctr">
              <a:buNone/>
            </a:pPr>
            <a:endParaRPr b="0" lang="es-ES" sz="4400" spc="-1" strike="noStrike">
              <a:solidFill>
                <a:srgbClr val="000000"/>
              </a:solidFill>
              <a:latin typeface="Arial"/>
            </a:endParaRPr>
          </a:p>
        </p:txBody>
      </p:sp>
      <p:sp>
        <p:nvSpPr>
          <p:cNvPr id="133" name="PlaceHolder 2"/>
          <p:cNvSpPr>
            <a:spLocks noGrp="1"/>
          </p:cNvSpPr>
          <p:nvPr>
            <p:ph/>
          </p:nvPr>
        </p:nvSpPr>
        <p:spPr>
          <a:xfrm>
            <a:off x="609480" y="1604520"/>
            <a:ext cx="1274400" cy="1896480"/>
          </a:xfrm>
          <a:prstGeom prst="rect">
            <a:avLst/>
          </a:prstGeom>
          <a:noFill/>
          <a:ln w="0">
            <a:noFill/>
          </a:ln>
        </p:spPr>
        <p:txBody>
          <a:bodyPr lIns="0" rIns="0" tIns="0" bIns="0" anchor="t">
            <a:normAutofit/>
          </a:bodyPr>
          <a:p>
            <a:pPr indent="0">
              <a:spcBef>
                <a:spcPts val="1417"/>
              </a:spcBef>
              <a:buNone/>
            </a:pPr>
            <a:endParaRPr b="0" lang="es-ES" sz="3200" spc="-1" strike="noStrike">
              <a:solidFill>
                <a:srgbClr val="000000"/>
              </a:solidFill>
              <a:latin typeface="Arial"/>
            </a:endParaRPr>
          </a:p>
        </p:txBody>
      </p:sp>
      <p:sp>
        <p:nvSpPr>
          <p:cNvPr id="134" name="PlaceHolder 3"/>
          <p:cNvSpPr>
            <a:spLocks noGrp="1"/>
          </p:cNvSpPr>
          <p:nvPr>
            <p:ph/>
          </p:nvPr>
        </p:nvSpPr>
        <p:spPr>
          <a:xfrm>
            <a:off x="1947960" y="1604520"/>
            <a:ext cx="1274400" cy="3976560"/>
          </a:xfrm>
          <a:prstGeom prst="rect">
            <a:avLst/>
          </a:prstGeom>
          <a:noFill/>
          <a:ln w="0">
            <a:noFill/>
          </a:ln>
        </p:spPr>
        <p:txBody>
          <a:bodyPr lIns="0" rIns="0" tIns="0" bIns="0" anchor="t">
            <a:normAutofit/>
          </a:bodyPr>
          <a:p>
            <a:pPr indent="0">
              <a:spcBef>
                <a:spcPts val="1417"/>
              </a:spcBef>
              <a:buNone/>
            </a:pPr>
            <a:endParaRPr b="0" lang="es-ES" sz="3200" spc="-1" strike="noStrike">
              <a:solidFill>
                <a:srgbClr val="000000"/>
              </a:solidFill>
              <a:latin typeface="Arial"/>
            </a:endParaRPr>
          </a:p>
        </p:txBody>
      </p:sp>
      <p:sp>
        <p:nvSpPr>
          <p:cNvPr id="135" name="PlaceHolder 4"/>
          <p:cNvSpPr>
            <a:spLocks noGrp="1"/>
          </p:cNvSpPr>
          <p:nvPr>
            <p:ph/>
          </p:nvPr>
        </p:nvSpPr>
        <p:spPr>
          <a:xfrm>
            <a:off x="609480" y="3681720"/>
            <a:ext cx="1274400" cy="1896480"/>
          </a:xfrm>
          <a:prstGeom prst="rect">
            <a:avLst/>
          </a:prstGeom>
          <a:noFill/>
          <a:ln w="0">
            <a:noFill/>
          </a:ln>
        </p:spPr>
        <p:txBody>
          <a:bodyPr lIns="0" rIns="0" tIns="0" bIns="0" anchor="t">
            <a:normAutofit/>
          </a:bodyPr>
          <a:p>
            <a:pPr indent="0">
              <a:spcBef>
                <a:spcPts val="1417"/>
              </a:spcBef>
              <a:buNone/>
            </a:pPr>
            <a:endParaRPr b="0" lang="es-ES" sz="3200" spc="-1" strike="noStrike">
              <a:solidFill>
                <a:srgbClr val="000000"/>
              </a:solidFill>
              <a:latin typeface="Arial"/>
            </a:endParaRPr>
          </a:p>
        </p:txBody>
      </p:sp>
    </p:spTree>
  </p:cSld>
</p:sldLayout>
</file>

<file path=ppt/slideLayouts/slideLayout4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36" name="PlaceHolder 1"/>
          <p:cNvSpPr>
            <a:spLocks noGrp="1"/>
          </p:cNvSpPr>
          <p:nvPr>
            <p:ph type="title"/>
          </p:nvPr>
        </p:nvSpPr>
        <p:spPr>
          <a:xfrm>
            <a:off x="609480" y="273600"/>
            <a:ext cx="10971720" cy="1144080"/>
          </a:xfrm>
          <a:prstGeom prst="rect">
            <a:avLst/>
          </a:prstGeom>
          <a:noFill/>
          <a:ln w="0">
            <a:noFill/>
          </a:ln>
        </p:spPr>
        <p:txBody>
          <a:bodyPr lIns="0" rIns="0" tIns="0" bIns="0" anchor="ctr">
            <a:noAutofit/>
          </a:bodyPr>
          <a:p>
            <a:pPr indent="0" algn="ctr">
              <a:buNone/>
            </a:pPr>
            <a:endParaRPr b="0" lang="es-ES" sz="4400" spc="-1" strike="noStrike">
              <a:solidFill>
                <a:srgbClr val="000000"/>
              </a:solidFill>
              <a:latin typeface="Arial"/>
            </a:endParaRPr>
          </a:p>
        </p:txBody>
      </p:sp>
      <p:sp>
        <p:nvSpPr>
          <p:cNvPr id="137" name="PlaceHolder 2"/>
          <p:cNvSpPr>
            <a:spLocks noGrp="1"/>
          </p:cNvSpPr>
          <p:nvPr>
            <p:ph/>
          </p:nvPr>
        </p:nvSpPr>
        <p:spPr>
          <a:xfrm>
            <a:off x="609480" y="1604520"/>
            <a:ext cx="1274400" cy="3976560"/>
          </a:xfrm>
          <a:prstGeom prst="rect">
            <a:avLst/>
          </a:prstGeom>
          <a:noFill/>
          <a:ln w="0">
            <a:noFill/>
          </a:ln>
        </p:spPr>
        <p:txBody>
          <a:bodyPr lIns="0" rIns="0" tIns="0" bIns="0" anchor="t">
            <a:normAutofit/>
          </a:bodyPr>
          <a:p>
            <a:pPr indent="0">
              <a:spcBef>
                <a:spcPts val="1417"/>
              </a:spcBef>
              <a:buNone/>
            </a:pPr>
            <a:endParaRPr b="0" lang="es-ES" sz="3200" spc="-1" strike="noStrike">
              <a:solidFill>
                <a:srgbClr val="000000"/>
              </a:solidFill>
              <a:latin typeface="Arial"/>
            </a:endParaRPr>
          </a:p>
        </p:txBody>
      </p:sp>
      <p:sp>
        <p:nvSpPr>
          <p:cNvPr id="138" name="PlaceHolder 3"/>
          <p:cNvSpPr>
            <a:spLocks noGrp="1"/>
          </p:cNvSpPr>
          <p:nvPr>
            <p:ph/>
          </p:nvPr>
        </p:nvSpPr>
        <p:spPr>
          <a:xfrm>
            <a:off x="1947960" y="1604520"/>
            <a:ext cx="1274400" cy="1896480"/>
          </a:xfrm>
          <a:prstGeom prst="rect">
            <a:avLst/>
          </a:prstGeom>
          <a:noFill/>
          <a:ln w="0">
            <a:noFill/>
          </a:ln>
        </p:spPr>
        <p:txBody>
          <a:bodyPr lIns="0" rIns="0" tIns="0" bIns="0" anchor="t">
            <a:normAutofit/>
          </a:bodyPr>
          <a:p>
            <a:pPr indent="0">
              <a:spcBef>
                <a:spcPts val="1417"/>
              </a:spcBef>
              <a:buNone/>
            </a:pPr>
            <a:endParaRPr b="0" lang="es-ES" sz="3200" spc="-1" strike="noStrike">
              <a:solidFill>
                <a:srgbClr val="000000"/>
              </a:solidFill>
              <a:latin typeface="Arial"/>
            </a:endParaRPr>
          </a:p>
        </p:txBody>
      </p:sp>
      <p:sp>
        <p:nvSpPr>
          <p:cNvPr id="139" name="PlaceHolder 4"/>
          <p:cNvSpPr>
            <a:spLocks noGrp="1"/>
          </p:cNvSpPr>
          <p:nvPr>
            <p:ph/>
          </p:nvPr>
        </p:nvSpPr>
        <p:spPr>
          <a:xfrm>
            <a:off x="1947960" y="3681720"/>
            <a:ext cx="1274400" cy="1896480"/>
          </a:xfrm>
          <a:prstGeom prst="rect">
            <a:avLst/>
          </a:prstGeom>
          <a:noFill/>
          <a:ln w="0">
            <a:noFill/>
          </a:ln>
        </p:spPr>
        <p:txBody>
          <a:bodyPr lIns="0" rIns="0" tIns="0" bIns="0" anchor="t">
            <a:normAutofit/>
          </a:bodyPr>
          <a:p>
            <a:pPr indent="0">
              <a:spcBef>
                <a:spcPts val="1417"/>
              </a:spcBef>
              <a:buNone/>
            </a:pPr>
            <a:endParaRPr b="0" lang="es-ES" sz="3200" spc="-1" strike="noStrike">
              <a:solidFill>
                <a:srgbClr val="000000"/>
              </a:solidFill>
              <a:latin typeface="Arial"/>
            </a:endParaRPr>
          </a:p>
        </p:txBody>
      </p:sp>
    </p:spTree>
  </p:cSld>
</p:sldLayout>
</file>

<file path=ppt/slideLayouts/slideLayout4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40" name="PlaceHolder 1"/>
          <p:cNvSpPr>
            <a:spLocks noGrp="1"/>
          </p:cNvSpPr>
          <p:nvPr>
            <p:ph type="title"/>
          </p:nvPr>
        </p:nvSpPr>
        <p:spPr>
          <a:xfrm>
            <a:off x="609480" y="273600"/>
            <a:ext cx="10971720" cy="1144080"/>
          </a:xfrm>
          <a:prstGeom prst="rect">
            <a:avLst/>
          </a:prstGeom>
          <a:noFill/>
          <a:ln w="0">
            <a:noFill/>
          </a:ln>
        </p:spPr>
        <p:txBody>
          <a:bodyPr lIns="0" rIns="0" tIns="0" bIns="0" anchor="ctr">
            <a:noAutofit/>
          </a:bodyPr>
          <a:p>
            <a:pPr indent="0" algn="ctr">
              <a:buNone/>
            </a:pPr>
            <a:endParaRPr b="0" lang="es-ES" sz="4400" spc="-1" strike="noStrike">
              <a:solidFill>
                <a:srgbClr val="000000"/>
              </a:solidFill>
              <a:latin typeface="Arial"/>
            </a:endParaRPr>
          </a:p>
        </p:txBody>
      </p:sp>
      <p:sp>
        <p:nvSpPr>
          <p:cNvPr id="141" name="PlaceHolder 2"/>
          <p:cNvSpPr>
            <a:spLocks noGrp="1"/>
          </p:cNvSpPr>
          <p:nvPr>
            <p:ph/>
          </p:nvPr>
        </p:nvSpPr>
        <p:spPr>
          <a:xfrm>
            <a:off x="609480" y="1604520"/>
            <a:ext cx="1274400" cy="1896480"/>
          </a:xfrm>
          <a:prstGeom prst="rect">
            <a:avLst/>
          </a:prstGeom>
          <a:noFill/>
          <a:ln w="0">
            <a:noFill/>
          </a:ln>
        </p:spPr>
        <p:txBody>
          <a:bodyPr lIns="0" rIns="0" tIns="0" bIns="0" anchor="t">
            <a:normAutofit/>
          </a:bodyPr>
          <a:p>
            <a:pPr indent="0">
              <a:spcBef>
                <a:spcPts val="1417"/>
              </a:spcBef>
              <a:buNone/>
            </a:pPr>
            <a:endParaRPr b="0" lang="es-ES" sz="3200" spc="-1" strike="noStrike">
              <a:solidFill>
                <a:srgbClr val="000000"/>
              </a:solidFill>
              <a:latin typeface="Arial"/>
            </a:endParaRPr>
          </a:p>
        </p:txBody>
      </p:sp>
      <p:sp>
        <p:nvSpPr>
          <p:cNvPr id="142" name="PlaceHolder 3"/>
          <p:cNvSpPr>
            <a:spLocks noGrp="1"/>
          </p:cNvSpPr>
          <p:nvPr>
            <p:ph/>
          </p:nvPr>
        </p:nvSpPr>
        <p:spPr>
          <a:xfrm>
            <a:off x="1947960" y="1604520"/>
            <a:ext cx="1274400" cy="1896480"/>
          </a:xfrm>
          <a:prstGeom prst="rect">
            <a:avLst/>
          </a:prstGeom>
          <a:noFill/>
          <a:ln w="0">
            <a:noFill/>
          </a:ln>
        </p:spPr>
        <p:txBody>
          <a:bodyPr lIns="0" rIns="0" tIns="0" bIns="0" anchor="t">
            <a:normAutofit/>
          </a:bodyPr>
          <a:p>
            <a:pPr indent="0">
              <a:spcBef>
                <a:spcPts val="1417"/>
              </a:spcBef>
              <a:buNone/>
            </a:pPr>
            <a:endParaRPr b="0" lang="es-ES" sz="3200" spc="-1" strike="noStrike">
              <a:solidFill>
                <a:srgbClr val="000000"/>
              </a:solidFill>
              <a:latin typeface="Arial"/>
            </a:endParaRPr>
          </a:p>
        </p:txBody>
      </p:sp>
      <p:sp>
        <p:nvSpPr>
          <p:cNvPr id="143" name="PlaceHolder 4"/>
          <p:cNvSpPr>
            <a:spLocks noGrp="1"/>
          </p:cNvSpPr>
          <p:nvPr>
            <p:ph/>
          </p:nvPr>
        </p:nvSpPr>
        <p:spPr>
          <a:xfrm>
            <a:off x="609480" y="3681720"/>
            <a:ext cx="2612160" cy="1896480"/>
          </a:xfrm>
          <a:prstGeom prst="rect">
            <a:avLst/>
          </a:prstGeom>
          <a:noFill/>
          <a:ln w="0">
            <a:noFill/>
          </a:ln>
        </p:spPr>
        <p:txBody>
          <a:bodyPr lIns="0" rIns="0" tIns="0" bIns="0" anchor="t">
            <a:normAutofit/>
          </a:bodyPr>
          <a:p>
            <a:pPr indent="0">
              <a:spcBef>
                <a:spcPts val="1417"/>
              </a:spcBef>
              <a:buNone/>
            </a:pPr>
            <a:endParaRPr b="0" lang="es-ES" sz="3200" spc="-1" strike="noStrike">
              <a:solidFill>
                <a:srgbClr val="000000"/>
              </a:solidFill>
              <a:latin typeface="Arial"/>
            </a:endParaRPr>
          </a:p>
        </p:txBody>
      </p:sp>
    </p:spTree>
  </p:cSld>
</p:sldLayout>
</file>

<file path=ppt/slideLayouts/slideLayout4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44" name="PlaceHolder 1"/>
          <p:cNvSpPr>
            <a:spLocks noGrp="1"/>
          </p:cNvSpPr>
          <p:nvPr>
            <p:ph type="title"/>
          </p:nvPr>
        </p:nvSpPr>
        <p:spPr>
          <a:xfrm>
            <a:off x="609480" y="273600"/>
            <a:ext cx="10971720" cy="1144080"/>
          </a:xfrm>
          <a:prstGeom prst="rect">
            <a:avLst/>
          </a:prstGeom>
          <a:noFill/>
          <a:ln w="0">
            <a:noFill/>
          </a:ln>
        </p:spPr>
        <p:txBody>
          <a:bodyPr lIns="0" rIns="0" tIns="0" bIns="0" anchor="ctr">
            <a:noAutofit/>
          </a:bodyPr>
          <a:p>
            <a:pPr indent="0" algn="ctr">
              <a:buNone/>
            </a:pPr>
            <a:endParaRPr b="0" lang="es-ES" sz="4400" spc="-1" strike="noStrike">
              <a:solidFill>
                <a:srgbClr val="000000"/>
              </a:solidFill>
              <a:latin typeface="Arial"/>
            </a:endParaRPr>
          </a:p>
        </p:txBody>
      </p:sp>
      <p:sp>
        <p:nvSpPr>
          <p:cNvPr id="145" name="PlaceHolder 2"/>
          <p:cNvSpPr>
            <a:spLocks noGrp="1"/>
          </p:cNvSpPr>
          <p:nvPr>
            <p:ph/>
          </p:nvPr>
        </p:nvSpPr>
        <p:spPr>
          <a:xfrm>
            <a:off x="609480" y="1604520"/>
            <a:ext cx="2612160" cy="1896480"/>
          </a:xfrm>
          <a:prstGeom prst="rect">
            <a:avLst/>
          </a:prstGeom>
          <a:noFill/>
          <a:ln w="0">
            <a:noFill/>
          </a:ln>
        </p:spPr>
        <p:txBody>
          <a:bodyPr lIns="0" rIns="0" tIns="0" bIns="0" anchor="t">
            <a:normAutofit/>
          </a:bodyPr>
          <a:p>
            <a:pPr indent="0">
              <a:spcBef>
                <a:spcPts val="1417"/>
              </a:spcBef>
              <a:buNone/>
            </a:pPr>
            <a:endParaRPr b="0" lang="es-ES" sz="3200" spc="-1" strike="noStrike">
              <a:solidFill>
                <a:srgbClr val="000000"/>
              </a:solidFill>
              <a:latin typeface="Arial"/>
            </a:endParaRPr>
          </a:p>
        </p:txBody>
      </p:sp>
      <p:sp>
        <p:nvSpPr>
          <p:cNvPr id="146" name="PlaceHolder 3"/>
          <p:cNvSpPr>
            <a:spLocks noGrp="1"/>
          </p:cNvSpPr>
          <p:nvPr>
            <p:ph/>
          </p:nvPr>
        </p:nvSpPr>
        <p:spPr>
          <a:xfrm>
            <a:off x="609480" y="3681720"/>
            <a:ext cx="2612160" cy="1896480"/>
          </a:xfrm>
          <a:prstGeom prst="rect">
            <a:avLst/>
          </a:prstGeom>
          <a:noFill/>
          <a:ln w="0">
            <a:noFill/>
          </a:ln>
        </p:spPr>
        <p:txBody>
          <a:bodyPr lIns="0" rIns="0" tIns="0" bIns="0" anchor="t">
            <a:normAutofit/>
          </a:bodyPr>
          <a:p>
            <a:pPr indent="0">
              <a:spcBef>
                <a:spcPts val="1417"/>
              </a:spcBef>
              <a:buNone/>
            </a:pPr>
            <a:endParaRPr b="0" lang="es-ES" sz="3200" spc="-1" strike="noStrike">
              <a:solidFill>
                <a:srgbClr val="000000"/>
              </a:solidFill>
              <a:latin typeface="Arial"/>
            </a:endParaRPr>
          </a:p>
        </p:txBody>
      </p:sp>
    </p:spTree>
  </p:cSld>
</p:sldLayout>
</file>

<file path=ppt/slideLayouts/slideLayout4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47" name="PlaceHolder 1"/>
          <p:cNvSpPr>
            <a:spLocks noGrp="1"/>
          </p:cNvSpPr>
          <p:nvPr>
            <p:ph type="title"/>
          </p:nvPr>
        </p:nvSpPr>
        <p:spPr>
          <a:xfrm>
            <a:off x="609480" y="273600"/>
            <a:ext cx="10971720" cy="1144080"/>
          </a:xfrm>
          <a:prstGeom prst="rect">
            <a:avLst/>
          </a:prstGeom>
          <a:noFill/>
          <a:ln w="0">
            <a:noFill/>
          </a:ln>
        </p:spPr>
        <p:txBody>
          <a:bodyPr lIns="0" rIns="0" tIns="0" bIns="0" anchor="ctr">
            <a:noAutofit/>
          </a:bodyPr>
          <a:p>
            <a:pPr indent="0" algn="ctr">
              <a:buNone/>
            </a:pPr>
            <a:endParaRPr b="0" lang="es-ES" sz="4400" spc="-1" strike="noStrike">
              <a:solidFill>
                <a:srgbClr val="000000"/>
              </a:solidFill>
              <a:latin typeface="Arial"/>
            </a:endParaRPr>
          </a:p>
        </p:txBody>
      </p:sp>
      <p:sp>
        <p:nvSpPr>
          <p:cNvPr id="148" name="PlaceHolder 2"/>
          <p:cNvSpPr>
            <a:spLocks noGrp="1"/>
          </p:cNvSpPr>
          <p:nvPr>
            <p:ph/>
          </p:nvPr>
        </p:nvSpPr>
        <p:spPr>
          <a:xfrm>
            <a:off x="609480" y="1604520"/>
            <a:ext cx="1274400" cy="1896480"/>
          </a:xfrm>
          <a:prstGeom prst="rect">
            <a:avLst/>
          </a:prstGeom>
          <a:noFill/>
          <a:ln w="0">
            <a:noFill/>
          </a:ln>
        </p:spPr>
        <p:txBody>
          <a:bodyPr lIns="0" rIns="0" tIns="0" bIns="0" anchor="t">
            <a:normAutofit/>
          </a:bodyPr>
          <a:p>
            <a:pPr indent="0">
              <a:spcBef>
                <a:spcPts val="1417"/>
              </a:spcBef>
              <a:buNone/>
            </a:pPr>
            <a:endParaRPr b="0" lang="es-ES" sz="3200" spc="-1" strike="noStrike">
              <a:solidFill>
                <a:srgbClr val="000000"/>
              </a:solidFill>
              <a:latin typeface="Arial"/>
            </a:endParaRPr>
          </a:p>
        </p:txBody>
      </p:sp>
      <p:sp>
        <p:nvSpPr>
          <p:cNvPr id="149" name="PlaceHolder 3"/>
          <p:cNvSpPr>
            <a:spLocks noGrp="1"/>
          </p:cNvSpPr>
          <p:nvPr>
            <p:ph/>
          </p:nvPr>
        </p:nvSpPr>
        <p:spPr>
          <a:xfrm>
            <a:off x="1947960" y="1604520"/>
            <a:ext cx="1274400" cy="1896480"/>
          </a:xfrm>
          <a:prstGeom prst="rect">
            <a:avLst/>
          </a:prstGeom>
          <a:noFill/>
          <a:ln w="0">
            <a:noFill/>
          </a:ln>
        </p:spPr>
        <p:txBody>
          <a:bodyPr lIns="0" rIns="0" tIns="0" bIns="0" anchor="t">
            <a:normAutofit/>
          </a:bodyPr>
          <a:p>
            <a:pPr indent="0">
              <a:spcBef>
                <a:spcPts val="1417"/>
              </a:spcBef>
              <a:buNone/>
            </a:pPr>
            <a:endParaRPr b="0" lang="es-ES" sz="3200" spc="-1" strike="noStrike">
              <a:solidFill>
                <a:srgbClr val="000000"/>
              </a:solidFill>
              <a:latin typeface="Arial"/>
            </a:endParaRPr>
          </a:p>
        </p:txBody>
      </p:sp>
      <p:sp>
        <p:nvSpPr>
          <p:cNvPr id="150" name="PlaceHolder 4"/>
          <p:cNvSpPr>
            <a:spLocks noGrp="1"/>
          </p:cNvSpPr>
          <p:nvPr>
            <p:ph/>
          </p:nvPr>
        </p:nvSpPr>
        <p:spPr>
          <a:xfrm>
            <a:off x="609480" y="3681720"/>
            <a:ext cx="1274400" cy="1896480"/>
          </a:xfrm>
          <a:prstGeom prst="rect">
            <a:avLst/>
          </a:prstGeom>
          <a:noFill/>
          <a:ln w="0">
            <a:noFill/>
          </a:ln>
        </p:spPr>
        <p:txBody>
          <a:bodyPr lIns="0" rIns="0" tIns="0" bIns="0" anchor="t">
            <a:normAutofit/>
          </a:bodyPr>
          <a:p>
            <a:pPr indent="0">
              <a:spcBef>
                <a:spcPts val="1417"/>
              </a:spcBef>
              <a:buNone/>
            </a:pPr>
            <a:endParaRPr b="0" lang="es-ES" sz="3200" spc="-1" strike="noStrike">
              <a:solidFill>
                <a:srgbClr val="000000"/>
              </a:solidFill>
              <a:latin typeface="Arial"/>
            </a:endParaRPr>
          </a:p>
        </p:txBody>
      </p:sp>
      <p:sp>
        <p:nvSpPr>
          <p:cNvPr id="151" name="PlaceHolder 5"/>
          <p:cNvSpPr>
            <a:spLocks noGrp="1"/>
          </p:cNvSpPr>
          <p:nvPr>
            <p:ph/>
          </p:nvPr>
        </p:nvSpPr>
        <p:spPr>
          <a:xfrm>
            <a:off x="1947960" y="3681720"/>
            <a:ext cx="1274400" cy="1896480"/>
          </a:xfrm>
          <a:prstGeom prst="rect">
            <a:avLst/>
          </a:prstGeom>
          <a:noFill/>
          <a:ln w="0">
            <a:noFill/>
          </a:ln>
        </p:spPr>
        <p:txBody>
          <a:bodyPr lIns="0" rIns="0" tIns="0" bIns="0" anchor="t">
            <a:normAutofit/>
          </a:bodyPr>
          <a:p>
            <a:pPr indent="0">
              <a:spcBef>
                <a:spcPts val="1417"/>
              </a:spcBef>
              <a:buNone/>
            </a:pPr>
            <a:endParaRPr b="0" lang="es-ES" sz="3200" spc="-1" strike="noStrike">
              <a:solidFill>
                <a:srgbClr val="000000"/>
              </a:solidFill>
              <a:latin typeface="Arial"/>
            </a:endParaRPr>
          </a:p>
        </p:txBody>
      </p:sp>
    </p:spTree>
  </p:cSld>
</p:sldLayout>
</file>

<file path=ppt/slideLayouts/slideLayout4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52" name="PlaceHolder 1"/>
          <p:cNvSpPr>
            <a:spLocks noGrp="1"/>
          </p:cNvSpPr>
          <p:nvPr>
            <p:ph type="title"/>
          </p:nvPr>
        </p:nvSpPr>
        <p:spPr>
          <a:xfrm>
            <a:off x="609480" y="273600"/>
            <a:ext cx="10971720" cy="1144080"/>
          </a:xfrm>
          <a:prstGeom prst="rect">
            <a:avLst/>
          </a:prstGeom>
          <a:noFill/>
          <a:ln w="0">
            <a:noFill/>
          </a:ln>
        </p:spPr>
        <p:txBody>
          <a:bodyPr lIns="0" rIns="0" tIns="0" bIns="0" anchor="ctr">
            <a:noAutofit/>
          </a:bodyPr>
          <a:p>
            <a:pPr indent="0" algn="ctr">
              <a:buNone/>
            </a:pPr>
            <a:endParaRPr b="0" lang="es-ES" sz="4400" spc="-1" strike="noStrike">
              <a:solidFill>
                <a:srgbClr val="000000"/>
              </a:solidFill>
              <a:latin typeface="Arial"/>
            </a:endParaRPr>
          </a:p>
        </p:txBody>
      </p:sp>
      <p:sp>
        <p:nvSpPr>
          <p:cNvPr id="153" name="PlaceHolder 2"/>
          <p:cNvSpPr>
            <a:spLocks noGrp="1"/>
          </p:cNvSpPr>
          <p:nvPr>
            <p:ph/>
          </p:nvPr>
        </p:nvSpPr>
        <p:spPr>
          <a:xfrm>
            <a:off x="609480" y="1604520"/>
            <a:ext cx="840960" cy="1896480"/>
          </a:xfrm>
          <a:prstGeom prst="rect">
            <a:avLst/>
          </a:prstGeom>
          <a:noFill/>
          <a:ln w="0">
            <a:noFill/>
          </a:ln>
        </p:spPr>
        <p:txBody>
          <a:bodyPr lIns="0" rIns="0" tIns="0" bIns="0" anchor="t">
            <a:normAutofit fontScale="74992" lnSpcReduction="20000"/>
          </a:bodyPr>
          <a:p>
            <a:pPr indent="0">
              <a:spcBef>
                <a:spcPts val="1417"/>
              </a:spcBef>
              <a:buNone/>
            </a:pPr>
            <a:endParaRPr b="0" lang="es-ES" sz="3200" spc="-1" strike="noStrike">
              <a:solidFill>
                <a:srgbClr val="000000"/>
              </a:solidFill>
              <a:latin typeface="Arial"/>
            </a:endParaRPr>
          </a:p>
        </p:txBody>
      </p:sp>
      <p:sp>
        <p:nvSpPr>
          <p:cNvPr id="154" name="PlaceHolder 3"/>
          <p:cNvSpPr>
            <a:spLocks noGrp="1"/>
          </p:cNvSpPr>
          <p:nvPr>
            <p:ph/>
          </p:nvPr>
        </p:nvSpPr>
        <p:spPr>
          <a:xfrm>
            <a:off x="1492920" y="1604520"/>
            <a:ext cx="840960" cy="1896480"/>
          </a:xfrm>
          <a:prstGeom prst="rect">
            <a:avLst/>
          </a:prstGeom>
          <a:noFill/>
          <a:ln w="0">
            <a:noFill/>
          </a:ln>
        </p:spPr>
        <p:txBody>
          <a:bodyPr lIns="0" rIns="0" tIns="0" bIns="0" anchor="t">
            <a:normAutofit fontScale="74992" lnSpcReduction="20000"/>
          </a:bodyPr>
          <a:p>
            <a:pPr indent="0">
              <a:spcBef>
                <a:spcPts val="1417"/>
              </a:spcBef>
              <a:buNone/>
            </a:pPr>
            <a:endParaRPr b="0" lang="es-ES" sz="3200" spc="-1" strike="noStrike">
              <a:solidFill>
                <a:srgbClr val="000000"/>
              </a:solidFill>
              <a:latin typeface="Arial"/>
            </a:endParaRPr>
          </a:p>
        </p:txBody>
      </p:sp>
      <p:sp>
        <p:nvSpPr>
          <p:cNvPr id="155" name="PlaceHolder 4"/>
          <p:cNvSpPr>
            <a:spLocks noGrp="1"/>
          </p:cNvSpPr>
          <p:nvPr>
            <p:ph/>
          </p:nvPr>
        </p:nvSpPr>
        <p:spPr>
          <a:xfrm>
            <a:off x="2376360" y="1604520"/>
            <a:ext cx="840960" cy="1896480"/>
          </a:xfrm>
          <a:prstGeom prst="rect">
            <a:avLst/>
          </a:prstGeom>
          <a:noFill/>
          <a:ln w="0">
            <a:noFill/>
          </a:ln>
        </p:spPr>
        <p:txBody>
          <a:bodyPr lIns="0" rIns="0" tIns="0" bIns="0" anchor="t">
            <a:normAutofit fontScale="74992" lnSpcReduction="20000"/>
          </a:bodyPr>
          <a:p>
            <a:pPr indent="0">
              <a:spcBef>
                <a:spcPts val="1417"/>
              </a:spcBef>
              <a:buNone/>
            </a:pPr>
            <a:endParaRPr b="0" lang="es-ES" sz="3200" spc="-1" strike="noStrike">
              <a:solidFill>
                <a:srgbClr val="000000"/>
              </a:solidFill>
              <a:latin typeface="Arial"/>
            </a:endParaRPr>
          </a:p>
        </p:txBody>
      </p:sp>
      <p:sp>
        <p:nvSpPr>
          <p:cNvPr id="156" name="PlaceHolder 5"/>
          <p:cNvSpPr>
            <a:spLocks noGrp="1"/>
          </p:cNvSpPr>
          <p:nvPr>
            <p:ph/>
          </p:nvPr>
        </p:nvSpPr>
        <p:spPr>
          <a:xfrm>
            <a:off x="609480" y="3681720"/>
            <a:ext cx="840960" cy="1896480"/>
          </a:xfrm>
          <a:prstGeom prst="rect">
            <a:avLst/>
          </a:prstGeom>
          <a:noFill/>
          <a:ln w="0">
            <a:noFill/>
          </a:ln>
        </p:spPr>
        <p:txBody>
          <a:bodyPr lIns="0" rIns="0" tIns="0" bIns="0" anchor="t">
            <a:normAutofit fontScale="74992" lnSpcReduction="20000"/>
          </a:bodyPr>
          <a:p>
            <a:pPr indent="0">
              <a:spcBef>
                <a:spcPts val="1417"/>
              </a:spcBef>
              <a:buNone/>
            </a:pPr>
            <a:endParaRPr b="0" lang="es-ES" sz="3200" spc="-1" strike="noStrike">
              <a:solidFill>
                <a:srgbClr val="000000"/>
              </a:solidFill>
              <a:latin typeface="Arial"/>
            </a:endParaRPr>
          </a:p>
        </p:txBody>
      </p:sp>
      <p:sp>
        <p:nvSpPr>
          <p:cNvPr id="157" name="PlaceHolder 6"/>
          <p:cNvSpPr>
            <a:spLocks noGrp="1"/>
          </p:cNvSpPr>
          <p:nvPr>
            <p:ph/>
          </p:nvPr>
        </p:nvSpPr>
        <p:spPr>
          <a:xfrm>
            <a:off x="1492920" y="3681720"/>
            <a:ext cx="840960" cy="1896480"/>
          </a:xfrm>
          <a:prstGeom prst="rect">
            <a:avLst/>
          </a:prstGeom>
          <a:noFill/>
          <a:ln w="0">
            <a:noFill/>
          </a:ln>
        </p:spPr>
        <p:txBody>
          <a:bodyPr lIns="0" rIns="0" tIns="0" bIns="0" anchor="t">
            <a:normAutofit fontScale="74992" lnSpcReduction="20000"/>
          </a:bodyPr>
          <a:p>
            <a:pPr indent="0">
              <a:spcBef>
                <a:spcPts val="1417"/>
              </a:spcBef>
              <a:buNone/>
            </a:pPr>
            <a:endParaRPr b="0" lang="es-ES" sz="3200" spc="-1" strike="noStrike">
              <a:solidFill>
                <a:srgbClr val="000000"/>
              </a:solidFill>
              <a:latin typeface="Arial"/>
            </a:endParaRPr>
          </a:p>
        </p:txBody>
      </p:sp>
      <p:sp>
        <p:nvSpPr>
          <p:cNvPr id="158" name="PlaceHolder 7"/>
          <p:cNvSpPr>
            <a:spLocks noGrp="1"/>
          </p:cNvSpPr>
          <p:nvPr>
            <p:ph/>
          </p:nvPr>
        </p:nvSpPr>
        <p:spPr>
          <a:xfrm>
            <a:off x="2376360" y="3681720"/>
            <a:ext cx="840960" cy="1896480"/>
          </a:xfrm>
          <a:prstGeom prst="rect">
            <a:avLst/>
          </a:prstGeom>
          <a:noFill/>
          <a:ln w="0">
            <a:noFill/>
          </a:ln>
        </p:spPr>
        <p:txBody>
          <a:bodyPr lIns="0" rIns="0" tIns="0" bIns="0" anchor="t">
            <a:normAutofit fontScale="74992" lnSpcReduction="20000"/>
          </a:bodyPr>
          <a:p>
            <a:pPr indent="0">
              <a:spcBef>
                <a:spcPts val="1417"/>
              </a:spcBef>
              <a:buNone/>
            </a:pPr>
            <a:endParaRPr b="0" lang="es-ES" sz="3200" spc="-1" strike="noStrike">
              <a:solidFill>
                <a:srgbClr val="000000"/>
              </a:solidFill>
              <a:latin typeface="Arial"/>
            </a:endParaRPr>
          </a:p>
        </p:txBody>
      </p:sp>
    </p:spTree>
  </p:cSld>
</p:sldLayout>
</file>

<file path=ppt/slideLayouts/slideLayout4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609480" y="273600"/>
            <a:ext cx="10971720" cy="1144080"/>
          </a:xfrm>
          <a:prstGeom prst="rect">
            <a:avLst/>
          </a:prstGeom>
          <a:noFill/>
          <a:ln w="0">
            <a:noFill/>
          </a:ln>
        </p:spPr>
        <p:txBody>
          <a:bodyPr lIns="0" rIns="0" tIns="0" bIns="0" anchor="ctr">
            <a:noAutofit/>
          </a:bodyPr>
          <a:p>
            <a:pPr indent="0" algn="ctr">
              <a:buNone/>
            </a:pPr>
            <a:endParaRPr b="0" lang="es-ES" sz="4400" spc="-1" strike="noStrike">
              <a:solidFill>
                <a:srgbClr val="000000"/>
              </a:solidFill>
              <a:latin typeface="Arial"/>
            </a:endParaRPr>
          </a:p>
        </p:txBody>
      </p:sp>
      <p:sp>
        <p:nvSpPr>
          <p:cNvPr id="3" name="PlaceHolder 2"/>
          <p:cNvSpPr>
            <a:spLocks noGrp="1"/>
          </p:cNvSpPr>
          <p:nvPr>
            <p:ph type="ftr" idx="1"/>
          </p:nvPr>
        </p:nvSpPr>
        <p:spPr/>
        <p:txBody>
          <a:bodyPr/>
          <a:p>
            <a:r>
              <a:t>Footer</a:t>
            </a:r>
          </a:p>
        </p:txBody>
      </p:sp>
      <p:sp>
        <p:nvSpPr>
          <p:cNvPr id="4" name="PlaceHolder 3"/>
          <p:cNvSpPr>
            <a:spLocks noGrp="1"/>
          </p:cNvSpPr>
          <p:nvPr>
            <p:ph type="sldNum" idx="2"/>
          </p:nvPr>
        </p:nvSpPr>
        <p:spPr/>
        <p:txBody>
          <a:bodyPr/>
          <a:p>
            <a:fld id="{23396AD7-C2D6-460C-BDB9-BB6BE03340B1}" type="slidenum">
              <a:t>&lt;#&gt;</a:t>
            </a:fld>
          </a:p>
        </p:txBody>
      </p:sp>
      <p:sp>
        <p:nvSpPr>
          <p:cNvPr id="5" name="PlaceHolder 4"/>
          <p:cNvSpPr>
            <a:spLocks noGrp="1"/>
          </p:cNvSpPr>
          <p:nvPr>
            <p:ph type="dt" idx="3"/>
          </p:nvPr>
        </p:nvSpPr>
        <p:spPr/>
        <p:txBody>
          <a:bodyPr/>
          <a:p>
            <a:r>
              <a:rPr lang="es-ES"/>
              <a:t/>
            </a:r>
          </a:p>
        </p:txBody>
      </p:sp>
    </p:spTree>
  </p:cSld>
</p:sldLayout>
</file>

<file path=ppt/slideLayouts/slideLayout5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61" name="PlaceHolder 1"/>
          <p:cNvSpPr>
            <a:spLocks noGrp="1"/>
          </p:cNvSpPr>
          <p:nvPr>
            <p:ph type="title"/>
          </p:nvPr>
        </p:nvSpPr>
        <p:spPr>
          <a:xfrm>
            <a:off x="609480" y="273600"/>
            <a:ext cx="10971720" cy="1144080"/>
          </a:xfrm>
          <a:prstGeom prst="rect">
            <a:avLst/>
          </a:prstGeom>
          <a:noFill/>
          <a:ln w="0">
            <a:noFill/>
          </a:ln>
        </p:spPr>
        <p:txBody>
          <a:bodyPr lIns="0" rIns="0" tIns="0" bIns="0" anchor="ctr">
            <a:noAutofit/>
          </a:bodyPr>
          <a:p>
            <a:pPr indent="0" algn="ctr">
              <a:buNone/>
            </a:pPr>
            <a:endParaRPr b="0" lang="es-ES" sz="4400" spc="-1" strike="noStrike">
              <a:solidFill>
                <a:srgbClr val="000000"/>
              </a:solidFill>
              <a:latin typeface="Arial"/>
            </a:endParaRPr>
          </a:p>
        </p:txBody>
      </p:sp>
      <p:sp>
        <p:nvSpPr>
          <p:cNvPr id="162" name="PlaceHolder 2"/>
          <p:cNvSpPr>
            <a:spLocks noGrp="1"/>
          </p:cNvSpPr>
          <p:nvPr>
            <p:ph type="subTitle"/>
          </p:nvPr>
        </p:nvSpPr>
        <p:spPr>
          <a:xfrm>
            <a:off x="609480" y="1604520"/>
            <a:ext cx="2612160" cy="3976560"/>
          </a:xfrm>
          <a:prstGeom prst="rect">
            <a:avLst/>
          </a:prstGeom>
          <a:noFill/>
          <a:ln w="0">
            <a:noFill/>
          </a:ln>
        </p:spPr>
        <p:txBody>
          <a:bodyPr lIns="0" rIns="0" tIns="0" bIns="0" anchor="ctr">
            <a:noAutofit/>
          </a:bodyPr>
          <a:p>
            <a:pPr indent="0" algn="ctr">
              <a:buNone/>
            </a:pPr>
            <a:endParaRPr b="0" lang="es-ES" sz="3200" spc="-1" strike="noStrike">
              <a:solidFill>
                <a:srgbClr val="000000"/>
              </a:solidFill>
              <a:latin typeface="Arial"/>
            </a:endParaRPr>
          </a:p>
        </p:txBody>
      </p:sp>
    </p:spTree>
  </p:cSld>
</p:sldLayout>
</file>

<file path=ppt/slideLayouts/slideLayout5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63" name="PlaceHolder 1"/>
          <p:cNvSpPr>
            <a:spLocks noGrp="1"/>
          </p:cNvSpPr>
          <p:nvPr>
            <p:ph type="title"/>
          </p:nvPr>
        </p:nvSpPr>
        <p:spPr>
          <a:xfrm>
            <a:off x="609480" y="273600"/>
            <a:ext cx="10971720" cy="1144080"/>
          </a:xfrm>
          <a:prstGeom prst="rect">
            <a:avLst/>
          </a:prstGeom>
          <a:noFill/>
          <a:ln w="0">
            <a:noFill/>
          </a:ln>
        </p:spPr>
        <p:txBody>
          <a:bodyPr lIns="0" rIns="0" tIns="0" bIns="0" anchor="ctr">
            <a:noAutofit/>
          </a:bodyPr>
          <a:p>
            <a:pPr indent="0" algn="ctr">
              <a:buNone/>
            </a:pPr>
            <a:endParaRPr b="0" lang="es-ES" sz="4400" spc="-1" strike="noStrike">
              <a:solidFill>
                <a:srgbClr val="000000"/>
              </a:solidFill>
              <a:latin typeface="Arial"/>
            </a:endParaRPr>
          </a:p>
        </p:txBody>
      </p:sp>
      <p:sp>
        <p:nvSpPr>
          <p:cNvPr id="164" name="PlaceHolder 2"/>
          <p:cNvSpPr>
            <a:spLocks noGrp="1"/>
          </p:cNvSpPr>
          <p:nvPr>
            <p:ph/>
          </p:nvPr>
        </p:nvSpPr>
        <p:spPr>
          <a:xfrm>
            <a:off x="609480" y="1604520"/>
            <a:ext cx="2612160" cy="3976560"/>
          </a:xfrm>
          <a:prstGeom prst="rect">
            <a:avLst/>
          </a:prstGeom>
          <a:noFill/>
          <a:ln w="0">
            <a:noFill/>
          </a:ln>
        </p:spPr>
        <p:txBody>
          <a:bodyPr lIns="0" rIns="0" tIns="0" bIns="0" anchor="t">
            <a:normAutofit/>
          </a:bodyPr>
          <a:p>
            <a:pPr indent="0">
              <a:spcBef>
                <a:spcPts val="1417"/>
              </a:spcBef>
              <a:buNone/>
            </a:pPr>
            <a:endParaRPr b="0" lang="es-ES" sz="3200" spc="-1" strike="noStrike">
              <a:solidFill>
                <a:srgbClr val="000000"/>
              </a:solidFill>
              <a:latin typeface="Arial"/>
            </a:endParaRPr>
          </a:p>
        </p:txBody>
      </p:sp>
    </p:spTree>
  </p:cSld>
</p:sldLayout>
</file>

<file path=ppt/slideLayouts/slideLayout5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65" name="PlaceHolder 1"/>
          <p:cNvSpPr>
            <a:spLocks noGrp="1"/>
          </p:cNvSpPr>
          <p:nvPr>
            <p:ph type="title"/>
          </p:nvPr>
        </p:nvSpPr>
        <p:spPr>
          <a:xfrm>
            <a:off x="609480" y="273600"/>
            <a:ext cx="10971720" cy="1144080"/>
          </a:xfrm>
          <a:prstGeom prst="rect">
            <a:avLst/>
          </a:prstGeom>
          <a:noFill/>
          <a:ln w="0">
            <a:noFill/>
          </a:ln>
        </p:spPr>
        <p:txBody>
          <a:bodyPr lIns="0" rIns="0" tIns="0" bIns="0" anchor="ctr">
            <a:noAutofit/>
          </a:bodyPr>
          <a:p>
            <a:pPr indent="0" algn="ctr">
              <a:buNone/>
            </a:pPr>
            <a:endParaRPr b="0" lang="es-ES" sz="4400" spc="-1" strike="noStrike">
              <a:solidFill>
                <a:srgbClr val="000000"/>
              </a:solidFill>
              <a:latin typeface="Arial"/>
            </a:endParaRPr>
          </a:p>
        </p:txBody>
      </p:sp>
      <p:sp>
        <p:nvSpPr>
          <p:cNvPr id="166" name="PlaceHolder 2"/>
          <p:cNvSpPr>
            <a:spLocks noGrp="1"/>
          </p:cNvSpPr>
          <p:nvPr>
            <p:ph/>
          </p:nvPr>
        </p:nvSpPr>
        <p:spPr>
          <a:xfrm>
            <a:off x="609480" y="1604520"/>
            <a:ext cx="1274400" cy="3976560"/>
          </a:xfrm>
          <a:prstGeom prst="rect">
            <a:avLst/>
          </a:prstGeom>
          <a:noFill/>
          <a:ln w="0">
            <a:noFill/>
          </a:ln>
        </p:spPr>
        <p:txBody>
          <a:bodyPr lIns="0" rIns="0" tIns="0" bIns="0" anchor="t">
            <a:normAutofit/>
          </a:bodyPr>
          <a:p>
            <a:pPr indent="0">
              <a:spcBef>
                <a:spcPts val="1417"/>
              </a:spcBef>
              <a:buNone/>
            </a:pPr>
            <a:endParaRPr b="0" lang="es-ES" sz="3200" spc="-1" strike="noStrike">
              <a:solidFill>
                <a:srgbClr val="000000"/>
              </a:solidFill>
              <a:latin typeface="Arial"/>
            </a:endParaRPr>
          </a:p>
        </p:txBody>
      </p:sp>
      <p:sp>
        <p:nvSpPr>
          <p:cNvPr id="167" name="PlaceHolder 3"/>
          <p:cNvSpPr>
            <a:spLocks noGrp="1"/>
          </p:cNvSpPr>
          <p:nvPr>
            <p:ph/>
          </p:nvPr>
        </p:nvSpPr>
        <p:spPr>
          <a:xfrm>
            <a:off x="1947960" y="1604520"/>
            <a:ext cx="1274400" cy="3976560"/>
          </a:xfrm>
          <a:prstGeom prst="rect">
            <a:avLst/>
          </a:prstGeom>
          <a:noFill/>
          <a:ln w="0">
            <a:noFill/>
          </a:ln>
        </p:spPr>
        <p:txBody>
          <a:bodyPr lIns="0" rIns="0" tIns="0" bIns="0" anchor="t">
            <a:normAutofit/>
          </a:bodyPr>
          <a:p>
            <a:pPr indent="0">
              <a:spcBef>
                <a:spcPts val="1417"/>
              </a:spcBef>
              <a:buNone/>
            </a:pPr>
            <a:endParaRPr b="0" lang="es-ES" sz="3200" spc="-1" strike="noStrike">
              <a:solidFill>
                <a:srgbClr val="000000"/>
              </a:solidFill>
              <a:latin typeface="Arial"/>
            </a:endParaRPr>
          </a:p>
        </p:txBody>
      </p:sp>
    </p:spTree>
  </p:cSld>
</p:sldLayout>
</file>

<file path=ppt/slideLayouts/slideLayout5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68" name="PlaceHolder 1"/>
          <p:cNvSpPr>
            <a:spLocks noGrp="1"/>
          </p:cNvSpPr>
          <p:nvPr>
            <p:ph type="title"/>
          </p:nvPr>
        </p:nvSpPr>
        <p:spPr>
          <a:xfrm>
            <a:off x="609480" y="273600"/>
            <a:ext cx="10971720" cy="1144080"/>
          </a:xfrm>
          <a:prstGeom prst="rect">
            <a:avLst/>
          </a:prstGeom>
          <a:noFill/>
          <a:ln w="0">
            <a:noFill/>
          </a:ln>
        </p:spPr>
        <p:txBody>
          <a:bodyPr lIns="0" rIns="0" tIns="0" bIns="0" anchor="ctr">
            <a:noAutofit/>
          </a:bodyPr>
          <a:p>
            <a:pPr indent="0" algn="ctr">
              <a:buNone/>
            </a:pPr>
            <a:endParaRPr b="0" lang="es-ES" sz="4400" spc="-1" strike="noStrike">
              <a:solidFill>
                <a:srgbClr val="000000"/>
              </a:solidFill>
              <a:latin typeface="Arial"/>
            </a:endParaRPr>
          </a:p>
        </p:txBody>
      </p:sp>
    </p:spTree>
  </p:cSld>
</p:sldLayout>
</file>

<file path=ppt/slideLayouts/slideLayout5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69" name="PlaceHolder 1"/>
          <p:cNvSpPr>
            <a:spLocks noGrp="1"/>
          </p:cNvSpPr>
          <p:nvPr>
            <p:ph type="subTitle"/>
          </p:nvPr>
        </p:nvSpPr>
        <p:spPr>
          <a:xfrm>
            <a:off x="609480" y="273600"/>
            <a:ext cx="10971720" cy="5304600"/>
          </a:xfrm>
          <a:prstGeom prst="rect">
            <a:avLst/>
          </a:prstGeom>
          <a:noFill/>
          <a:ln w="0">
            <a:noFill/>
          </a:ln>
        </p:spPr>
        <p:txBody>
          <a:bodyPr lIns="0" rIns="0" tIns="0" bIns="0" anchor="ctr">
            <a:noAutofit/>
          </a:bodyPr>
          <a:p>
            <a:pPr algn="ctr"/>
            <a:endParaRPr b="0" lang="es-ES" sz="3200" spc="-1" strike="noStrike">
              <a:solidFill>
                <a:srgbClr val="000000"/>
              </a:solidFill>
              <a:latin typeface="Arial"/>
            </a:endParaRPr>
          </a:p>
        </p:txBody>
      </p:sp>
    </p:spTree>
  </p:cSld>
</p:sldLayout>
</file>

<file path=ppt/slideLayouts/slideLayout5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70" name="PlaceHolder 1"/>
          <p:cNvSpPr>
            <a:spLocks noGrp="1"/>
          </p:cNvSpPr>
          <p:nvPr>
            <p:ph type="title"/>
          </p:nvPr>
        </p:nvSpPr>
        <p:spPr>
          <a:xfrm>
            <a:off x="609480" y="273600"/>
            <a:ext cx="10971720" cy="1144080"/>
          </a:xfrm>
          <a:prstGeom prst="rect">
            <a:avLst/>
          </a:prstGeom>
          <a:noFill/>
          <a:ln w="0">
            <a:noFill/>
          </a:ln>
        </p:spPr>
        <p:txBody>
          <a:bodyPr lIns="0" rIns="0" tIns="0" bIns="0" anchor="ctr">
            <a:noAutofit/>
          </a:bodyPr>
          <a:p>
            <a:pPr indent="0" algn="ctr">
              <a:buNone/>
            </a:pPr>
            <a:endParaRPr b="0" lang="es-ES" sz="4400" spc="-1" strike="noStrike">
              <a:solidFill>
                <a:srgbClr val="000000"/>
              </a:solidFill>
              <a:latin typeface="Arial"/>
            </a:endParaRPr>
          </a:p>
        </p:txBody>
      </p:sp>
      <p:sp>
        <p:nvSpPr>
          <p:cNvPr id="171" name="PlaceHolder 2"/>
          <p:cNvSpPr>
            <a:spLocks noGrp="1"/>
          </p:cNvSpPr>
          <p:nvPr>
            <p:ph/>
          </p:nvPr>
        </p:nvSpPr>
        <p:spPr>
          <a:xfrm>
            <a:off x="609480" y="1604520"/>
            <a:ext cx="1274400" cy="1896480"/>
          </a:xfrm>
          <a:prstGeom prst="rect">
            <a:avLst/>
          </a:prstGeom>
          <a:noFill/>
          <a:ln w="0">
            <a:noFill/>
          </a:ln>
        </p:spPr>
        <p:txBody>
          <a:bodyPr lIns="0" rIns="0" tIns="0" bIns="0" anchor="t">
            <a:normAutofit/>
          </a:bodyPr>
          <a:p>
            <a:pPr indent="0">
              <a:spcBef>
                <a:spcPts val="1417"/>
              </a:spcBef>
              <a:buNone/>
            </a:pPr>
            <a:endParaRPr b="0" lang="es-ES" sz="3200" spc="-1" strike="noStrike">
              <a:solidFill>
                <a:srgbClr val="000000"/>
              </a:solidFill>
              <a:latin typeface="Arial"/>
            </a:endParaRPr>
          </a:p>
        </p:txBody>
      </p:sp>
      <p:sp>
        <p:nvSpPr>
          <p:cNvPr id="172" name="PlaceHolder 3"/>
          <p:cNvSpPr>
            <a:spLocks noGrp="1"/>
          </p:cNvSpPr>
          <p:nvPr>
            <p:ph/>
          </p:nvPr>
        </p:nvSpPr>
        <p:spPr>
          <a:xfrm>
            <a:off x="1947960" y="1604520"/>
            <a:ext cx="1274400" cy="3976560"/>
          </a:xfrm>
          <a:prstGeom prst="rect">
            <a:avLst/>
          </a:prstGeom>
          <a:noFill/>
          <a:ln w="0">
            <a:noFill/>
          </a:ln>
        </p:spPr>
        <p:txBody>
          <a:bodyPr lIns="0" rIns="0" tIns="0" bIns="0" anchor="t">
            <a:normAutofit/>
          </a:bodyPr>
          <a:p>
            <a:pPr indent="0">
              <a:spcBef>
                <a:spcPts val="1417"/>
              </a:spcBef>
              <a:buNone/>
            </a:pPr>
            <a:endParaRPr b="0" lang="es-ES" sz="3200" spc="-1" strike="noStrike">
              <a:solidFill>
                <a:srgbClr val="000000"/>
              </a:solidFill>
              <a:latin typeface="Arial"/>
            </a:endParaRPr>
          </a:p>
        </p:txBody>
      </p:sp>
      <p:sp>
        <p:nvSpPr>
          <p:cNvPr id="173" name="PlaceHolder 4"/>
          <p:cNvSpPr>
            <a:spLocks noGrp="1"/>
          </p:cNvSpPr>
          <p:nvPr>
            <p:ph/>
          </p:nvPr>
        </p:nvSpPr>
        <p:spPr>
          <a:xfrm>
            <a:off x="609480" y="3681720"/>
            <a:ext cx="1274400" cy="1896480"/>
          </a:xfrm>
          <a:prstGeom prst="rect">
            <a:avLst/>
          </a:prstGeom>
          <a:noFill/>
          <a:ln w="0">
            <a:noFill/>
          </a:ln>
        </p:spPr>
        <p:txBody>
          <a:bodyPr lIns="0" rIns="0" tIns="0" bIns="0" anchor="t">
            <a:normAutofit/>
          </a:bodyPr>
          <a:p>
            <a:pPr indent="0">
              <a:spcBef>
                <a:spcPts val="1417"/>
              </a:spcBef>
              <a:buNone/>
            </a:pPr>
            <a:endParaRPr b="0" lang="es-ES" sz="3200" spc="-1" strike="noStrike">
              <a:solidFill>
                <a:srgbClr val="000000"/>
              </a:solidFill>
              <a:latin typeface="Arial"/>
            </a:endParaRPr>
          </a:p>
        </p:txBody>
      </p:sp>
    </p:spTree>
  </p:cSld>
</p:sldLayout>
</file>

<file path=ppt/slideLayouts/slideLayout5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74" name="PlaceHolder 1"/>
          <p:cNvSpPr>
            <a:spLocks noGrp="1"/>
          </p:cNvSpPr>
          <p:nvPr>
            <p:ph type="title"/>
          </p:nvPr>
        </p:nvSpPr>
        <p:spPr>
          <a:xfrm>
            <a:off x="609480" y="273600"/>
            <a:ext cx="10971720" cy="1144080"/>
          </a:xfrm>
          <a:prstGeom prst="rect">
            <a:avLst/>
          </a:prstGeom>
          <a:noFill/>
          <a:ln w="0">
            <a:noFill/>
          </a:ln>
        </p:spPr>
        <p:txBody>
          <a:bodyPr lIns="0" rIns="0" tIns="0" bIns="0" anchor="ctr">
            <a:noAutofit/>
          </a:bodyPr>
          <a:p>
            <a:pPr indent="0" algn="ctr">
              <a:buNone/>
            </a:pPr>
            <a:endParaRPr b="0" lang="es-ES" sz="4400" spc="-1" strike="noStrike">
              <a:solidFill>
                <a:srgbClr val="000000"/>
              </a:solidFill>
              <a:latin typeface="Arial"/>
            </a:endParaRPr>
          </a:p>
        </p:txBody>
      </p:sp>
      <p:sp>
        <p:nvSpPr>
          <p:cNvPr id="175" name="PlaceHolder 2"/>
          <p:cNvSpPr>
            <a:spLocks noGrp="1"/>
          </p:cNvSpPr>
          <p:nvPr>
            <p:ph/>
          </p:nvPr>
        </p:nvSpPr>
        <p:spPr>
          <a:xfrm>
            <a:off x="609480" y="1604520"/>
            <a:ext cx="1274400" cy="3976560"/>
          </a:xfrm>
          <a:prstGeom prst="rect">
            <a:avLst/>
          </a:prstGeom>
          <a:noFill/>
          <a:ln w="0">
            <a:noFill/>
          </a:ln>
        </p:spPr>
        <p:txBody>
          <a:bodyPr lIns="0" rIns="0" tIns="0" bIns="0" anchor="t">
            <a:normAutofit/>
          </a:bodyPr>
          <a:p>
            <a:pPr indent="0">
              <a:spcBef>
                <a:spcPts val="1417"/>
              </a:spcBef>
              <a:buNone/>
            </a:pPr>
            <a:endParaRPr b="0" lang="es-ES" sz="3200" spc="-1" strike="noStrike">
              <a:solidFill>
                <a:srgbClr val="000000"/>
              </a:solidFill>
              <a:latin typeface="Arial"/>
            </a:endParaRPr>
          </a:p>
        </p:txBody>
      </p:sp>
      <p:sp>
        <p:nvSpPr>
          <p:cNvPr id="176" name="PlaceHolder 3"/>
          <p:cNvSpPr>
            <a:spLocks noGrp="1"/>
          </p:cNvSpPr>
          <p:nvPr>
            <p:ph/>
          </p:nvPr>
        </p:nvSpPr>
        <p:spPr>
          <a:xfrm>
            <a:off x="1947960" y="1604520"/>
            <a:ext cx="1274400" cy="1896480"/>
          </a:xfrm>
          <a:prstGeom prst="rect">
            <a:avLst/>
          </a:prstGeom>
          <a:noFill/>
          <a:ln w="0">
            <a:noFill/>
          </a:ln>
        </p:spPr>
        <p:txBody>
          <a:bodyPr lIns="0" rIns="0" tIns="0" bIns="0" anchor="t">
            <a:normAutofit/>
          </a:bodyPr>
          <a:p>
            <a:pPr indent="0">
              <a:spcBef>
                <a:spcPts val="1417"/>
              </a:spcBef>
              <a:buNone/>
            </a:pPr>
            <a:endParaRPr b="0" lang="es-ES" sz="3200" spc="-1" strike="noStrike">
              <a:solidFill>
                <a:srgbClr val="000000"/>
              </a:solidFill>
              <a:latin typeface="Arial"/>
            </a:endParaRPr>
          </a:p>
        </p:txBody>
      </p:sp>
      <p:sp>
        <p:nvSpPr>
          <p:cNvPr id="177" name="PlaceHolder 4"/>
          <p:cNvSpPr>
            <a:spLocks noGrp="1"/>
          </p:cNvSpPr>
          <p:nvPr>
            <p:ph/>
          </p:nvPr>
        </p:nvSpPr>
        <p:spPr>
          <a:xfrm>
            <a:off x="1947960" y="3681720"/>
            <a:ext cx="1274400" cy="1896480"/>
          </a:xfrm>
          <a:prstGeom prst="rect">
            <a:avLst/>
          </a:prstGeom>
          <a:noFill/>
          <a:ln w="0">
            <a:noFill/>
          </a:ln>
        </p:spPr>
        <p:txBody>
          <a:bodyPr lIns="0" rIns="0" tIns="0" bIns="0" anchor="t">
            <a:normAutofit/>
          </a:bodyPr>
          <a:p>
            <a:pPr indent="0">
              <a:spcBef>
                <a:spcPts val="1417"/>
              </a:spcBef>
              <a:buNone/>
            </a:pPr>
            <a:endParaRPr b="0" lang="es-ES" sz="3200" spc="-1" strike="noStrike">
              <a:solidFill>
                <a:srgbClr val="000000"/>
              </a:solidFill>
              <a:latin typeface="Arial"/>
            </a:endParaRPr>
          </a:p>
        </p:txBody>
      </p:sp>
    </p:spTree>
  </p:cSld>
</p:sldLayout>
</file>

<file path=ppt/slideLayouts/slideLayout5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78" name="PlaceHolder 1"/>
          <p:cNvSpPr>
            <a:spLocks noGrp="1"/>
          </p:cNvSpPr>
          <p:nvPr>
            <p:ph type="title"/>
          </p:nvPr>
        </p:nvSpPr>
        <p:spPr>
          <a:xfrm>
            <a:off x="609480" y="273600"/>
            <a:ext cx="10971720" cy="1144080"/>
          </a:xfrm>
          <a:prstGeom prst="rect">
            <a:avLst/>
          </a:prstGeom>
          <a:noFill/>
          <a:ln w="0">
            <a:noFill/>
          </a:ln>
        </p:spPr>
        <p:txBody>
          <a:bodyPr lIns="0" rIns="0" tIns="0" bIns="0" anchor="ctr">
            <a:noAutofit/>
          </a:bodyPr>
          <a:p>
            <a:pPr indent="0" algn="ctr">
              <a:buNone/>
            </a:pPr>
            <a:endParaRPr b="0" lang="es-ES" sz="4400" spc="-1" strike="noStrike">
              <a:solidFill>
                <a:srgbClr val="000000"/>
              </a:solidFill>
              <a:latin typeface="Arial"/>
            </a:endParaRPr>
          </a:p>
        </p:txBody>
      </p:sp>
      <p:sp>
        <p:nvSpPr>
          <p:cNvPr id="179" name="PlaceHolder 2"/>
          <p:cNvSpPr>
            <a:spLocks noGrp="1"/>
          </p:cNvSpPr>
          <p:nvPr>
            <p:ph/>
          </p:nvPr>
        </p:nvSpPr>
        <p:spPr>
          <a:xfrm>
            <a:off x="609480" y="1604520"/>
            <a:ext cx="1274400" cy="1896480"/>
          </a:xfrm>
          <a:prstGeom prst="rect">
            <a:avLst/>
          </a:prstGeom>
          <a:noFill/>
          <a:ln w="0">
            <a:noFill/>
          </a:ln>
        </p:spPr>
        <p:txBody>
          <a:bodyPr lIns="0" rIns="0" tIns="0" bIns="0" anchor="t">
            <a:normAutofit/>
          </a:bodyPr>
          <a:p>
            <a:pPr indent="0">
              <a:spcBef>
                <a:spcPts val="1417"/>
              </a:spcBef>
              <a:buNone/>
            </a:pPr>
            <a:endParaRPr b="0" lang="es-ES" sz="3200" spc="-1" strike="noStrike">
              <a:solidFill>
                <a:srgbClr val="000000"/>
              </a:solidFill>
              <a:latin typeface="Arial"/>
            </a:endParaRPr>
          </a:p>
        </p:txBody>
      </p:sp>
      <p:sp>
        <p:nvSpPr>
          <p:cNvPr id="180" name="PlaceHolder 3"/>
          <p:cNvSpPr>
            <a:spLocks noGrp="1"/>
          </p:cNvSpPr>
          <p:nvPr>
            <p:ph/>
          </p:nvPr>
        </p:nvSpPr>
        <p:spPr>
          <a:xfrm>
            <a:off x="1947960" y="1604520"/>
            <a:ext cx="1274400" cy="1896480"/>
          </a:xfrm>
          <a:prstGeom prst="rect">
            <a:avLst/>
          </a:prstGeom>
          <a:noFill/>
          <a:ln w="0">
            <a:noFill/>
          </a:ln>
        </p:spPr>
        <p:txBody>
          <a:bodyPr lIns="0" rIns="0" tIns="0" bIns="0" anchor="t">
            <a:normAutofit/>
          </a:bodyPr>
          <a:p>
            <a:pPr indent="0">
              <a:spcBef>
                <a:spcPts val="1417"/>
              </a:spcBef>
              <a:buNone/>
            </a:pPr>
            <a:endParaRPr b="0" lang="es-ES" sz="3200" spc="-1" strike="noStrike">
              <a:solidFill>
                <a:srgbClr val="000000"/>
              </a:solidFill>
              <a:latin typeface="Arial"/>
            </a:endParaRPr>
          </a:p>
        </p:txBody>
      </p:sp>
      <p:sp>
        <p:nvSpPr>
          <p:cNvPr id="181" name="PlaceHolder 4"/>
          <p:cNvSpPr>
            <a:spLocks noGrp="1"/>
          </p:cNvSpPr>
          <p:nvPr>
            <p:ph/>
          </p:nvPr>
        </p:nvSpPr>
        <p:spPr>
          <a:xfrm>
            <a:off x="609480" y="3681720"/>
            <a:ext cx="2612160" cy="1896480"/>
          </a:xfrm>
          <a:prstGeom prst="rect">
            <a:avLst/>
          </a:prstGeom>
          <a:noFill/>
          <a:ln w="0">
            <a:noFill/>
          </a:ln>
        </p:spPr>
        <p:txBody>
          <a:bodyPr lIns="0" rIns="0" tIns="0" bIns="0" anchor="t">
            <a:normAutofit/>
          </a:bodyPr>
          <a:p>
            <a:pPr indent="0">
              <a:spcBef>
                <a:spcPts val="1417"/>
              </a:spcBef>
              <a:buNone/>
            </a:pPr>
            <a:endParaRPr b="0" lang="es-ES" sz="3200" spc="-1" strike="noStrike">
              <a:solidFill>
                <a:srgbClr val="000000"/>
              </a:solidFill>
              <a:latin typeface="Arial"/>
            </a:endParaRPr>
          </a:p>
        </p:txBody>
      </p:sp>
    </p:spTree>
  </p:cSld>
</p:sldLayout>
</file>

<file path=ppt/slideLayouts/slideLayout5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82" name="PlaceHolder 1"/>
          <p:cNvSpPr>
            <a:spLocks noGrp="1"/>
          </p:cNvSpPr>
          <p:nvPr>
            <p:ph type="title"/>
          </p:nvPr>
        </p:nvSpPr>
        <p:spPr>
          <a:xfrm>
            <a:off x="609480" y="273600"/>
            <a:ext cx="10971720" cy="1144080"/>
          </a:xfrm>
          <a:prstGeom prst="rect">
            <a:avLst/>
          </a:prstGeom>
          <a:noFill/>
          <a:ln w="0">
            <a:noFill/>
          </a:ln>
        </p:spPr>
        <p:txBody>
          <a:bodyPr lIns="0" rIns="0" tIns="0" bIns="0" anchor="ctr">
            <a:noAutofit/>
          </a:bodyPr>
          <a:p>
            <a:pPr indent="0" algn="ctr">
              <a:buNone/>
            </a:pPr>
            <a:endParaRPr b="0" lang="es-ES" sz="4400" spc="-1" strike="noStrike">
              <a:solidFill>
                <a:srgbClr val="000000"/>
              </a:solidFill>
              <a:latin typeface="Arial"/>
            </a:endParaRPr>
          </a:p>
        </p:txBody>
      </p:sp>
      <p:sp>
        <p:nvSpPr>
          <p:cNvPr id="183" name="PlaceHolder 2"/>
          <p:cNvSpPr>
            <a:spLocks noGrp="1"/>
          </p:cNvSpPr>
          <p:nvPr>
            <p:ph/>
          </p:nvPr>
        </p:nvSpPr>
        <p:spPr>
          <a:xfrm>
            <a:off x="609480" y="1604520"/>
            <a:ext cx="2612160" cy="1896480"/>
          </a:xfrm>
          <a:prstGeom prst="rect">
            <a:avLst/>
          </a:prstGeom>
          <a:noFill/>
          <a:ln w="0">
            <a:noFill/>
          </a:ln>
        </p:spPr>
        <p:txBody>
          <a:bodyPr lIns="0" rIns="0" tIns="0" bIns="0" anchor="t">
            <a:normAutofit/>
          </a:bodyPr>
          <a:p>
            <a:pPr indent="0">
              <a:spcBef>
                <a:spcPts val="1417"/>
              </a:spcBef>
              <a:buNone/>
            </a:pPr>
            <a:endParaRPr b="0" lang="es-ES" sz="3200" spc="-1" strike="noStrike">
              <a:solidFill>
                <a:srgbClr val="000000"/>
              </a:solidFill>
              <a:latin typeface="Arial"/>
            </a:endParaRPr>
          </a:p>
        </p:txBody>
      </p:sp>
      <p:sp>
        <p:nvSpPr>
          <p:cNvPr id="184" name="PlaceHolder 3"/>
          <p:cNvSpPr>
            <a:spLocks noGrp="1"/>
          </p:cNvSpPr>
          <p:nvPr>
            <p:ph/>
          </p:nvPr>
        </p:nvSpPr>
        <p:spPr>
          <a:xfrm>
            <a:off x="609480" y="3681720"/>
            <a:ext cx="2612160" cy="1896480"/>
          </a:xfrm>
          <a:prstGeom prst="rect">
            <a:avLst/>
          </a:prstGeom>
          <a:noFill/>
          <a:ln w="0">
            <a:noFill/>
          </a:ln>
        </p:spPr>
        <p:txBody>
          <a:bodyPr lIns="0" rIns="0" tIns="0" bIns="0" anchor="t">
            <a:normAutofit/>
          </a:bodyPr>
          <a:p>
            <a:pPr indent="0">
              <a:spcBef>
                <a:spcPts val="1417"/>
              </a:spcBef>
              <a:buNone/>
            </a:pPr>
            <a:endParaRPr b="0" lang="es-ES" sz="3200" spc="-1" strike="noStrike">
              <a:solidFill>
                <a:srgbClr val="000000"/>
              </a:solidFill>
              <a:latin typeface="Arial"/>
            </a:endParaRPr>
          </a:p>
        </p:txBody>
      </p:sp>
    </p:spTree>
  </p:cSld>
</p:sldLayout>
</file>

<file path=ppt/slideLayouts/slideLayout5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85" name="PlaceHolder 1"/>
          <p:cNvSpPr>
            <a:spLocks noGrp="1"/>
          </p:cNvSpPr>
          <p:nvPr>
            <p:ph type="title"/>
          </p:nvPr>
        </p:nvSpPr>
        <p:spPr>
          <a:xfrm>
            <a:off x="609480" y="273600"/>
            <a:ext cx="10971720" cy="1144080"/>
          </a:xfrm>
          <a:prstGeom prst="rect">
            <a:avLst/>
          </a:prstGeom>
          <a:noFill/>
          <a:ln w="0">
            <a:noFill/>
          </a:ln>
        </p:spPr>
        <p:txBody>
          <a:bodyPr lIns="0" rIns="0" tIns="0" bIns="0" anchor="ctr">
            <a:noAutofit/>
          </a:bodyPr>
          <a:p>
            <a:pPr indent="0" algn="ctr">
              <a:buNone/>
            </a:pPr>
            <a:endParaRPr b="0" lang="es-ES" sz="4400" spc="-1" strike="noStrike">
              <a:solidFill>
                <a:srgbClr val="000000"/>
              </a:solidFill>
              <a:latin typeface="Arial"/>
            </a:endParaRPr>
          </a:p>
        </p:txBody>
      </p:sp>
      <p:sp>
        <p:nvSpPr>
          <p:cNvPr id="186" name="PlaceHolder 2"/>
          <p:cNvSpPr>
            <a:spLocks noGrp="1"/>
          </p:cNvSpPr>
          <p:nvPr>
            <p:ph/>
          </p:nvPr>
        </p:nvSpPr>
        <p:spPr>
          <a:xfrm>
            <a:off x="609480" y="1604520"/>
            <a:ext cx="1274400" cy="1896480"/>
          </a:xfrm>
          <a:prstGeom prst="rect">
            <a:avLst/>
          </a:prstGeom>
          <a:noFill/>
          <a:ln w="0">
            <a:noFill/>
          </a:ln>
        </p:spPr>
        <p:txBody>
          <a:bodyPr lIns="0" rIns="0" tIns="0" bIns="0" anchor="t">
            <a:normAutofit/>
          </a:bodyPr>
          <a:p>
            <a:pPr indent="0">
              <a:spcBef>
                <a:spcPts val="1417"/>
              </a:spcBef>
              <a:buNone/>
            </a:pPr>
            <a:endParaRPr b="0" lang="es-ES" sz="3200" spc="-1" strike="noStrike">
              <a:solidFill>
                <a:srgbClr val="000000"/>
              </a:solidFill>
              <a:latin typeface="Arial"/>
            </a:endParaRPr>
          </a:p>
        </p:txBody>
      </p:sp>
      <p:sp>
        <p:nvSpPr>
          <p:cNvPr id="187" name="PlaceHolder 3"/>
          <p:cNvSpPr>
            <a:spLocks noGrp="1"/>
          </p:cNvSpPr>
          <p:nvPr>
            <p:ph/>
          </p:nvPr>
        </p:nvSpPr>
        <p:spPr>
          <a:xfrm>
            <a:off x="1947960" y="1604520"/>
            <a:ext cx="1274400" cy="1896480"/>
          </a:xfrm>
          <a:prstGeom prst="rect">
            <a:avLst/>
          </a:prstGeom>
          <a:noFill/>
          <a:ln w="0">
            <a:noFill/>
          </a:ln>
        </p:spPr>
        <p:txBody>
          <a:bodyPr lIns="0" rIns="0" tIns="0" bIns="0" anchor="t">
            <a:normAutofit/>
          </a:bodyPr>
          <a:p>
            <a:pPr indent="0">
              <a:spcBef>
                <a:spcPts val="1417"/>
              </a:spcBef>
              <a:buNone/>
            </a:pPr>
            <a:endParaRPr b="0" lang="es-ES" sz="3200" spc="-1" strike="noStrike">
              <a:solidFill>
                <a:srgbClr val="000000"/>
              </a:solidFill>
              <a:latin typeface="Arial"/>
            </a:endParaRPr>
          </a:p>
        </p:txBody>
      </p:sp>
      <p:sp>
        <p:nvSpPr>
          <p:cNvPr id="188" name="PlaceHolder 4"/>
          <p:cNvSpPr>
            <a:spLocks noGrp="1"/>
          </p:cNvSpPr>
          <p:nvPr>
            <p:ph/>
          </p:nvPr>
        </p:nvSpPr>
        <p:spPr>
          <a:xfrm>
            <a:off x="609480" y="3681720"/>
            <a:ext cx="1274400" cy="1896480"/>
          </a:xfrm>
          <a:prstGeom prst="rect">
            <a:avLst/>
          </a:prstGeom>
          <a:noFill/>
          <a:ln w="0">
            <a:noFill/>
          </a:ln>
        </p:spPr>
        <p:txBody>
          <a:bodyPr lIns="0" rIns="0" tIns="0" bIns="0" anchor="t">
            <a:normAutofit/>
          </a:bodyPr>
          <a:p>
            <a:pPr indent="0">
              <a:spcBef>
                <a:spcPts val="1417"/>
              </a:spcBef>
              <a:buNone/>
            </a:pPr>
            <a:endParaRPr b="0" lang="es-ES" sz="3200" spc="-1" strike="noStrike">
              <a:solidFill>
                <a:srgbClr val="000000"/>
              </a:solidFill>
              <a:latin typeface="Arial"/>
            </a:endParaRPr>
          </a:p>
        </p:txBody>
      </p:sp>
      <p:sp>
        <p:nvSpPr>
          <p:cNvPr id="189" name="PlaceHolder 5"/>
          <p:cNvSpPr>
            <a:spLocks noGrp="1"/>
          </p:cNvSpPr>
          <p:nvPr>
            <p:ph/>
          </p:nvPr>
        </p:nvSpPr>
        <p:spPr>
          <a:xfrm>
            <a:off x="1947960" y="3681720"/>
            <a:ext cx="1274400" cy="1896480"/>
          </a:xfrm>
          <a:prstGeom prst="rect">
            <a:avLst/>
          </a:prstGeom>
          <a:noFill/>
          <a:ln w="0">
            <a:noFill/>
          </a:ln>
        </p:spPr>
        <p:txBody>
          <a:bodyPr lIns="0" rIns="0" tIns="0" bIns="0" anchor="t">
            <a:normAutofit/>
          </a:bodyPr>
          <a:p>
            <a:pPr indent="0">
              <a:spcBef>
                <a:spcPts val="1417"/>
              </a:spcBef>
              <a:buNone/>
            </a:pPr>
            <a:endParaRPr b="0" lang="es-ES" sz="3200" spc="-1" strike="noStrike">
              <a:solidFill>
                <a:srgbClr val="000000"/>
              </a:solidFill>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609480" y="273600"/>
            <a:ext cx="10971720" cy="5304600"/>
          </a:xfrm>
          <a:prstGeom prst="rect">
            <a:avLst/>
          </a:prstGeom>
          <a:noFill/>
          <a:ln w="0">
            <a:noFill/>
          </a:ln>
        </p:spPr>
        <p:txBody>
          <a:bodyPr lIns="0" rIns="0" tIns="0" bIns="0" anchor="ctr">
            <a:noAutofit/>
          </a:bodyPr>
          <a:p>
            <a:pPr algn="ctr"/>
            <a:endParaRPr b="0" lang="es-ES" sz="3200" spc="-1" strike="noStrike">
              <a:solidFill>
                <a:srgbClr val="000000"/>
              </a:solidFill>
              <a:latin typeface="Arial"/>
            </a:endParaRPr>
          </a:p>
        </p:txBody>
      </p:sp>
      <p:sp>
        <p:nvSpPr>
          <p:cNvPr id="3" name="PlaceHolder 2"/>
          <p:cNvSpPr>
            <a:spLocks noGrp="1"/>
          </p:cNvSpPr>
          <p:nvPr>
            <p:ph type="ftr" idx="1"/>
          </p:nvPr>
        </p:nvSpPr>
        <p:spPr/>
        <p:txBody>
          <a:bodyPr/>
          <a:p>
            <a:r>
              <a:t>Footer</a:t>
            </a:r>
          </a:p>
        </p:txBody>
      </p:sp>
      <p:sp>
        <p:nvSpPr>
          <p:cNvPr id="4" name="PlaceHolder 3"/>
          <p:cNvSpPr>
            <a:spLocks noGrp="1"/>
          </p:cNvSpPr>
          <p:nvPr>
            <p:ph type="sldNum" idx="2"/>
          </p:nvPr>
        </p:nvSpPr>
        <p:spPr/>
        <p:txBody>
          <a:bodyPr/>
          <a:p>
            <a:fld id="{9F54A97F-080F-4EF8-81AD-5A80B40E136E}" type="slidenum">
              <a:t>&lt;#&gt;</a:t>
            </a:fld>
          </a:p>
        </p:txBody>
      </p:sp>
      <p:sp>
        <p:nvSpPr>
          <p:cNvPr id="5" name="PlaceHolder 4"/>
          <p:cNvSpPr>
            <a:spLocks noGrp="1"/>
          </p:cNvSpPr>
          <p:nvPr>
            <p:ph type="dt" idx="3"/>
          </p:nvPr>
        </p:nvSpPr>
        <p:spPr/>
        <p:txBody>
          <a:bodyPr/>
          <a:p>
            <a:r>
              <a:rPr lang="es-ES"/>
              <a:t/>
            </a:r>
          </a:p>
        </p:txBody>
      </p:sp>
    </p:spTree>
  </p:cSld>
</p:sldLayout>
</file>

<file path=ppt/slideLayouts/slideLayout6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90" name="PlaceHolder 1"/>
          <p:cNvSpPr>
            <a:spLocks noGrp="1"/>
          </p:cNvSpPr>
          <p:nvPr>
            <p:ph type="title"/>
          </p:nvPr>
        </p:nvSpPr>
        <p:spPr>
          <a:xfrm>
            <a:off x="609480" y="273600"/>
            <a:ext cx="10971720" cy="1144080"/>
          </a:xfrm>
          <a:prstGeom prst="rect">
            <a:avLst/>
          </a:prstGeom>
          <a:noFill/>
          <a:ln w="0">
            <a:noFill/>
          </a:ln>
        </p:spPr>
        <p:txBody>
          <a:bodyPr lIns="0" rIns="0" tIns="0" bIns="0" anchor="ctr">
            <a:noAutofit/>
          </a:bodyPr>
          <a:p>
            <a:pPr indent="0" algn="ctr">
              <a:buNone/>
            </a:pPr>
            <a:endParaRPr b="0" lang="es-ES" sz="4400" spc="-1" strike="noStrike">
              <a:solidFill>
                <a:srgbClr val="000000"/>
              </a:solidFill>
              <a:latin typeface="Arial"/>
            </a:endParaRPr>
          </a:p>
        </p:txBody>
      </p:sp>
      <p:sp>
        <p:nvSpPr>
          <p:cNvPr id="191" name="PlaceHolder 2"/>
          <p:cNvSpPr>
            <a:spLocks noGrp="1"/>
          </p:cNvSpPr>
          <p:nvPr>
            <p:ph/>
          </p:nvPr>
        </p:nvSpPr>
        <p:spPr>
          <a:xfrm>
            <a:off x="609480" y="1604520"/>
            <a:ext cx="840960" cy="1896480"/>
          </a:xfrm>
          <a:prstGeom prst="rect">
            <a:avLst/>
          </a:prstGeom>
          <a:noFill/>
          <a:ln w="0">
            <a:noFill/>
          </a:ln>
        </p:spPr>
        <p:txBody>
          <a:bodyPr lIns="0" rIns="0" tIns="0" bIns="0" anchor="t">
            <a:normAutofit fontScale="74992" lnSpcReduction="20000"/>
          </a:bodyPr>
          <a:p>
            <a:pPr indent="0">
              <a:spcBef>
                <a:spcPts val="1417"/>
              </a:spcBef>
              <a:buNone/>
            </a:pPr>
            <a:endParaRPr b="0" lang="es-ES" sz="3200" spc="-1" strike="noStrike">
              <a:solidFill>
                <a:srgbClr val="000000"/>
              </a:solidFill>
              <a:latin typeface="Arial"/>
            </a:endParaRPr>
          </a:p>
        </p:txBody>
      </p:sp>
      <p:sp>
        <p:nvSpPr>
          <p:cNvPr id="192" name="PlaceHolder 3"/>
          <p:cNvSpPr>
            <a:spLocks noGrp="1"/>
          </p:cNvSpPr>
          <p:nvPr>
            <p:ph/>
          </p:nvPr>
        </p:nvSpPr>
        <p:spPr>
          <a:xfrm>
            <a:off x="1492920" y="1604520"/>
            <a:ext cx="840960" cy="1896480"/>
          </a:xfrm>
          <a:prstGeom prst="rect">
            <a:avLst/>
          </a:prstGeom>
          <a:noFill/>
          <a:ln w="0">
            <a:noFill/>
          </a:ln>
        </p:spPr>
        <p:txBody>
          <a:bodyPr lIns="0" rIns="0" tIns="0" bIns="0" anchor="t">
            <a:normAutofit fontScale="74992" lnSpcReduction="20000"/>
          </a:bodyPr>
          <a:p>
            <a:pPr indent="0">
              <a:spcBef>
                <a:spcPts val="1417"/>
              </a:spcBef>
              <a:buNone/>
            </a:pPr>
            <a:endParaRPr b="0" lang="es-ES" sz="3200" spc="-1" strike="noStrike">
              <a:solidFill>
                <a:srgbClr val="000000"/>
              </a:solidFill>
              <a:latin typeface="Arial"/>
            </a:endParaRPr>
          </a:p>
        </p:txBody>
      </p:sp>
      <p:sp>
        <p:nvSpPr>
          <p:cNvPr id="193" name="PlaceHolder 4"/>
          <p:cNvSpPr>
            <a:spLocks noGrp="1"/>
          </p:cNvSpPr>
          <p:nvPr>
            <p:ph/>
          </p:nvPr>
        </p:nvSpPr>
        <p:spPr>
          <a:xfrm>
            <a:off x="2376360" y="1604520"/>
            <a:ext cx="840960" cy="1896480"/>
          </a:xfrm>
          <a:prstGeom prst="rect">
            <a:avLst/>
          </a:prstGeom>
          <a:noFill/>
          <a:ln w="0">
            <a:noFill/>
          </a:ln>
        </p:spPr>
        <p:txBody>
          <a:bodyPr lIns="0" rIns="0" tIns="0" bIns="0" anchor="t">
            <a:normAutofit fontScale="74992" lnSpcReduction="20000"/>
          </a:bodyPr>
          <a:p>
            <a:pPr indent="0">
              <a:spcBef>
                <a:spcPts val="1417"/>
              </a:spcBef>
              <a:buNone/>
            </a:pPr>
            <a:endParaRPr b="0" lang="es-ES" sz="3200" spc="-1" strike="noStrike">
              <a:solidFill>
                <a:srgbClr val="000000"/>
              </a:solidFill>
              <a:latin typeface="Arial"/>
            </a:endParaRPr>
          </a:p>
        </p:txBody>
      </p:sp>
      <p:sp>
        <p:nvSpPr>
          <p:cNvPr id="194" name="PlaceHolder 5"/>
          <p:cNvSpPr>
            <a:spLocks noGrp="1"/>
          </p:cNvSpPr>
          <p:nvPr>
            <p:ph/>
          </p:nvPr>
        </p:nvSpPr>
        <p:spPr>
          <a:xfrm>
            <a:off x="609480" y="3681720"/>
            <a:ext cx="840960" cy="1896480"/>
          </a:xfrm>
          <a:prstGeom prst="rect">
            <a:avLst/>
          </a:prstGeom>
          <a:noFill/>
          <a:ln w="0">
            <a:noFill/>
          </a:ln>
        </p:spPr>
        <p:txBody>
          <a:bodyPr lIns="0" rIns="0" tIns="0" bIns="0" anchor="t">
            <a:normAutofit fontScale="74992" lnSpcReduction="20000"/>
          </a:bodyPr>
          <a:p>
            <a:pPr indent="0">
              <a:spcBef>
                <a:spcPts val="1417"/>
              </a:spcBef>
              <a:buNone/>
            </a:pPr>
            <a:endParaRPr b="0" lang="es-ES" sz="3200" spc="-1" strike="noStrike">
              <a:solidFill>
                <a:srgbClr val="000000"/>
              </a:solidFill>
              <a:latin typeface="Arial"/>
            </a:endParaRPr>
          </a:p>
        </p:txBody>
      </p:sp>
      <p:sp>
        <p:nvSpPr>
          <p:cNvPr id="195" name="PlaceHolder 6"/>
          <p:cNvSpPr>
            <a:spLocks noGrp="1"/>
          </p:cNvSpPr>
          <p:nvPr>
            <p:ph/>
          </p:nvPr>
        </p:nvSpPr>
        <p:spPr>
          <a:xfrm>
            <a:off x="1492920" y="3681720"/>
            <a:ext cx="840960" cy="1896480"/>
          </a:xfrm>
          <a:prstGeom prst="rect">
            <a:avLst/>
          </a:prstGeom>
          <a:noFill/>
          <a:ln w="0">
            <a:noFill/>
          </a:ln>
        </p:spPr>
        <p:txBody>
          <a:bodyPr lIns="0" rIns="0" tIns="0" bIns="0" anchor="t">
            <a:normAutofit fontScale="74992" lnSpcReduction="20000"/>
          </a:bodyPr>
          <a:p>
            <a:pPr indent="0">
              <a:spcBef>
                <a:spcPts val="1417"/>
              </a:spcBef>
              <a:buNone/>
            </a:pPr>
            <a:endParaRPr b="0" lang="es-ES" sz="3200" spc="-1" strike="noStrike">
              <a:solidFill>
                <a:srgbClr val="000000"/>
              </a:solidFill>
              <a:latin typeface="Arial"/>
            </a:endParaRPr>
          </a:p>
        </p:txBody>
      </p:sp>
      <p:sp>
        <p:nvSpPr>
          <p:cNvPr id="196" name="PlaceHolder 7"/>
          <p:cNvSpPr>
            <a:spLocks noGrp="1"/>
          </p:cNvSpPr>
          <p:nvPr>
            <p:ph/>
          </p:nvPr>
        </p:nvSpPr>
        <p:spPr>
          <a:xfrm>
            <a:off x="2376360" y="3681720"/>
            <a:ext cx="840960" cy="1896480"/>
          </a:xfrm>
          <a:prstGeom prst="rect">
            <a:avLst/>
          </a:prstGeom>
          <a:noFill/>
          <a:ln w="0">
            <a:noFill/>
          </a:ln>
        </p:spPr>
        <p:txBody>
          <a:bodyPr lIns="0" rIns="0" tIns="0" bIns="0" anchor="t">
            <a:normAutofit fontScale="74992" lnSpcReduction="20000"/>
          </a:bodyPr>
          <a:p>
            <a:pPr indent="0">
              <a:spcBef>
                <a:spcPts val="1417"/>
              </a:spcBef>
              <a:buNone/>
            </a:pPr>
            <a:endParaRPr b="0" lang="es-ES" sz="3200" spc="-1" strike="noStrike">
              <a:solidFill>
                <a:srgbClr val="000000"/>
              </a:solidFill>
              <a:latin typeface="Arial"/>
            </a:endParaRPr>
          </a:p>
        </p:txBody>
      </p:sp>
    </p:spTree>
  </p:cSld>
</p:sldLayout>
</file>

<file path=ppt/slideLayouts/slideLayout6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7"/>
          </p:nvPr>
        </p:nvSpPr>
        <p:spPr/>
        <p:txBody>
          <a:bodyPr/>
          <a:p>
            <a:r>
              <a:t>Footer</a:t>
            </a:r>
          </a:p>
        </p:txBody>
      </p:sp>
      <p:sp>
        <p:nvSpPr>
          <p:cNvPr id="3" name="PlaceHolder 2"/>
          <p:cNvSpPr>
            <a:spLocks noGrp="1"/>
          </p:cNvSpPr>
          <p:nvPr>
            <p:ph type="sldNum" idx="8"/>
          </p:nvPr>
        </p:nvSpPr>
        <p:spPr/>
        <p:txBody>
          <a:bodyPr/>
          <a:p>
            <a:fld id="{7268612D-0CCE-4A8D-9374-E82482BCE1C1}" type="slidenum">
              <a:t>&lt;#&gt;</a:t>
            </a:fld>
          </a:p>
        </p:txBody>
      </p:sp>
      <p:sp>
        <p:nvSpPr>
          <p:cNvPr id="4" name="PlaceHolder 3"/>
          <p:cNvSpPr>
            <a:spLocks noGrp="1"/>
          </p:cNvSpPr>
          <p:nvPr>
            <p:ph type="dt" idx="9"/>
          </p:nvPr>
        </p:nvSpPr>
        <p:spPr/>
        <p:txBody>
          <a:bodyPr/>
          <a:p>
            <a:r>
              <a:rPr lang="es-ES"/>
              <a:t/>
            </a:r>
          </a:p>
        </p:txBody>
      </p:sp>
    </p:spTree>
  </p:cSld>
</p:sldLayout>
</file>

<file path=ppt/slideLayouts/slideLayout6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202" name="PlaceHolder 1"/>
          <p:cNvSpPr>
            <a:spLocks noGrp="1"/>
          </p:cNvSpPr>
          <p:nvPr>
            <p:ph type="title"/>
          </p:nvPr>
        </p:nvSpPr>
        <p:spPr>
          <a:xfrm>
            <a:off x="609480" y="273600"/>
            <a:ext cx="10971720" cy="1144080"/>
          </a:xfrm>
          <a:prstGeom prst="rect">
            <a:avLst/>
          </a:prstGeom>
          <a:noFill/>
          <a:ln w="0">
            <a:noFill/>
          </a:ln>
        </p:spPr>
        <p:txBody>
          <a:bodyPr lIns="0" rIns="0" tIns="0" bIns="0" anchor="ctr">
            <a:noAutofit/>
          </a:bodyPr>
          <a:p>
            <a:pPr indent="0" algn="ctr">
              <a:buNone/>
            </a:pPr>
            <a:endParaRPr b="0" lang="es-ES" sz="4400" spc="-1" strike="noStrike">
              <a:solidFill>
                <a:srgbClr val="000000"/>
              </a:solidFill>
              <a:latin typeface="Arial"/>
            </a:endParaRPr>
          </a:p>
        </p:txBody>
      </p:sp>
      <p:sp>
        <p:nvSpPr>
          <p:cNvPr id="203" name="PlaceHolder 2"/>
          <p:cNvSpPr>
            <a:spLocks noGrp="1"/>
          </p:cNvSpPr>
          <p:nvPr>
            <p:ph type="subTitle"/>
          </p:nvPr>
        </p:nvSpPr>
        <p:spPr>
          <a:xfrm>
            <a:off x="609480" y="1604520"/>
            <a:ext cx="2612160" cy="3976560"/>
          </a:xfrm>
          <a:prstGeom prst="rect">
            <a:avLst/>
          </a:prstGeom>
          <a:noFill/>
          <a:ln w="0">
            <a:noFill/>
          </a:ln>
        </p:spPr>
        <p:txBody>
          <a:bodyPr lIns="0" rIns="0" tIns="0" bIns="0" anchor="ctr">
            <a:noAutofit/>
          </a:bodyPr>
          <a:p>
            <a:pPr indent="0" algn="ctr">
              <a:buNone/>
            </a:pPr>
            <a:endParaRPr b="0" lang="es-ES" sz="3200" spc="-1" strike="noStrike">
              <a:solidFill>
                <a:srgbClr val="000000"/>
              </a:solidFill>
              <a:latin typeface="Arial"/>
            </a:endParaRPr>
          </a:p>
        </p:txBody>
      </p:sp>
      <p:sp>
        <p:nvSpPr>
          <p:cNvPr id="4" name="PlaceHolder 3"/>
          <p:cNvSpPr>
            <a:spLocks noGrp="1"/>
          </p:cNvSpPr>
          <p:nvPr>
            <p:ph type="ftr" idx="7"/>
          </p:nvPr>
        </p:nvSpPr>
        <p:spPr/>
        <p:txBody>
          <a:bodyPr/>
          <a:p>
            <a:r>
              <a:t>Footer</a:t>
            </a:r>
          </a:p>
        </p:txBody>
      </p:sp>
      <p:sp>
        <p:nvSpPr>
          <p:cNvPr id="5" name="PlaceHolder 4"/>
          <p:cNvSpPr>
            <a:spLocks noGrp="1"/>
          </p:cNvSpPr>
          <p:nvPr>
            <p:ph type="sldNum" idx="8"/>
          </p:nvPr>
        </p:nvSpPr>
        <p:spPr/>
        <p:txBody>
          <a:bodyPr/>
          <a:p>
            <a:fld id="{8D1B8F1F-9B1C-4202-80F1-183F962D7BCA}" type="slidenum">
              <a:t>&lt;#&gt;</a:t>
            </a:fld>
          </a:p>
        </p:txBody>
      </p:sp>
      <p:sp>
        <p:nvSpPr>
          <p:cNvPr id="6" name="PlaceHolder 5"/>
          <p:cNvSpPr>
            <a:spLocks noGrp="1"/>
          </p:cNvSpPr>
          <p:nvPr>
            <p:ph type="dt" idx="9"/>
          </p:nvPr>
        </p:nvSpPr>
        <p:spPr/>
        <p:txBody>
          <a:bodyPr/>
          <a:p>
            <a:r>
              <a:rPr lang="es-ES"/>
              <a:t/>
            </a:r>
          </a:p>
        </p:txBody>
      </p:sp>
    </p:spTree>
  </p:cSld>
</p:sldLayout>
</file>

<file path=ppt/slideLayouts/slideLayout6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204" name="PlaceHolder 1"/>
          <p:cNvSpPr>
            <a:spLocks noGrp="1"/>
          </p:cNvSpPr>
          <p:nvPr>
            <p:ph type="title"/>
          </p:nvPr>
        </p:nvSpPr>
        <p:spPr>
          <a:xfrm>
            <a:off x="609480" y="273600"/>
            <a:ext cx="10971720" cy="1144080"/>
          </a:xfrm>
          <a:prstGeom prst="rect">
            <a:avLst/>
          </a:prstGeom>
          <a:noFill/>
          <a:ln w="0">
            <a:noFill/>
          </a:ln>
        </p:spPr>
        <p:txBody>
          <a:bodyPr lIns="0" rIns="0" tIns="0" bIns="0" anchor="ctr">
            <a:noAutofit/>
          </a:bodyPr>
          <a:p>
            <a:pPr indent="0" algn="ctr">
              <a:buNone/>
            </a:pPr>
            <a:endParaRPr b="0" lang="es-ES" sz="4400" spc="-1" strike="noStrike">
              <a:solidFill>
                <a:srgbClr val="000000"/>
              </a:solidFill>
              <a:latin typeface="Arial"/>
            </a:endParaRPr>
          </a:p>
        </p:txBody>
      </p:sp>
      <p:sp>
        <p:nvSpPr>
          <p:cNvPr id="205" name="PlaceHolder 2"/>
          <p:cNvSpPr>
            <a:spLocks noGrp="1"/>
          </p:cNvSpPr>
          <p:nvPr>
            <p:ph/>
          </p:nvPr>
        </p:nvSpPr>
        <p:spPr>
          <a:xfrm>
            <a:off x="609480" y="1604520"/>
            <a:ext cx="2612160" cy="3976560"/>
          </a:xfrm>
          <a:prstGeom prst="rect">
            <a:avLst/>
          </a:prstGeom>
          <a:noFill/>
          <a:ln w="0">
            <a:noFill/>
          </a:ln>
        </p:spPr>
        <p:txBody>
          <a:bodyPr lIns="0" rIns="0" tIns="0" bIns="0" anchor="t">
            <a:normAutofit/>
          </a:bodyPr>
          <a:p>
            <a:pPr indent="0">
              <a:spcBef>
                <a:spcPts val="1417"/>
              </a:spcBef>
              <a:buNone/>
            </a:pPr>
            <a:endParaRPr b="0" lang="es-ES" sz="3200" spc="-1" strike="noStrike">
              <a:solidFill>
                <a:srgbClr val="000000"/>
              </a:solidFill>
              <a:latin typeface="Arial"/>
            </a:endParaRPr>
          </a:p>
        </p:txBody>
      </p:sp>
      <p:sp>
        <p:nvSpPr>
          <p:cNvPr id="4" name="PlaceHolder 3"/>
          <p:cNvSpPr>
            <a:spLocks noGrp="1"/>
          </p:cNvSpPr>
          <p:nvPr>
            <p:ph type="ftr" idx="7"/>
          </p:nvPr>
        </p:nvSpPr>
        <p:spPr/>
        <p:txBody>
          <a:bodyPr/>
          <a:p>
            <a:r>
              <a:t>Footer</a:t>
            </a:r>
          </a:p>
        </p:txBody>
      </p:sp>
      <p:sp>
        <p:nvSpPr>
          <p:cNvPr id="5" name="PlaceHolder 4"/>
          <p:cNvSpPr>
            <a:spLocks noGrp="1"/>
          </p:cNvSpPr>
          <p:nvPr>
            <p:ph type="sldNum" idx="8"/>
          </p:nvPr>
        </p:nvSpPr>
        <p:spPr/>
        <p:txBody>
          <a:bodyPr/>
          <a:p>
            <a:fld id="{73B80AFF-8358-4A7B-AFBB-DA037439B864}" type="slidenum">
              <a:t>&lt;#&gt;</a:t>
            </a:fld>
          </a:p>
        </p:txBody>
      </p:sp>
      <p:sp>
        <p:nvSpPr>
          <p:cNvPr id="6" name="PlaceHolder 5"/>
          <p:cNvSpPr>
            <a:spLocks noGrp="1"/>
          </p:cNvSpPr>
          <p:nvPr>
            <p:ph type="dt" idx="9"/>
          </p:nvPr>
        </p:nvSpPr>
        <p:spPr/>
        <p:txBody>
          <a:bodyPr/>
          <a:p>
            <a:r>
              <a:rPr lang="es-ES"/>
              <a:t/>
            </a:r>
          </a:p>
        </p:txBody>
      </p:sp>
    </p:spTree>
  </p:cSld>
</p:sldLayout>
</file>

<file path=ppt/slideLayouts/slideLayout6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206" name="PlaceHolder 1"/>
          <p:cNvSpPr>
            <a:spLocks noGrp="1"/>
          </p:cNvSpPr>
          <p:nvPr>
            <p:ph type="title"/>
          </p:nvPr>
        </p:nvSpPr>
        <p:spPr>
          <a:xfrm>
            <a:off x="609480" y="273600"/>
            <a:ext cx="10971720" cy="1144080"/>
          </a:xfrm>
          <a:prstGeom prst="rect">
            <a:avLst/>
          </a:prstGeom>
          <a:noFill/>
          <a:ln w="0">
            <a:noFill/>
          </a:ln>
        </p:spPr>
        <p:txBody>
          <a:bodyPr lIns="0" rIns="0" tIns="0" bIns="0" anchor="ctr">
            <a:noAutofit/>
          </a:bodyPr>
          <a:p>
            <a:pPr indent="0" algn="ctr">
              <a:buNone/>
            </a:pPr>
            <a:endParaRPr b="0" lang="es-ES" sz="4400" spc="-1" strike="noStrike">
              <a:solidFill>
                <a:srgbClr val="000000"/>
              </a:solidFill>
              <a:latin typeface="Arial"/>
            </a:endParaRPr>
          </a:p>
        </p:txBody>
      </p:sp>
      <p:sp>
        <p:nvSpPr>
          <p:cNvPr id="207" name="PlaceHolder 2"/>
          <p:cNvSpPr>
            <a:spLocks noGrp="1"/>
          </p:cNvSpPr>
          <p:nvPr>
            <p:ph/>
          </p:nvPr>
        </p:nvSpPr>
        <p:spPr>
          <a:xfrm>
            <a:off x="609480" y="1604520"/>
            <a:ext cx="1274400" cy="3976560"/>
          </a:xfrm>
          <a:prstGeom prst="rect">
            <a:avLst/>
          </a:prstGeom>
          <a:noFill/>
          <a:ln w="0">
            <a:noFill/>
          </a:ln>
        </p:spPr>
        <p:txBody>
          <a:bodyPr lIns="0" rIns="0" tIns="0" bIns="0" anchor="t">
            <a:normAutofit/>
          </a:bodyPr>
          <a:p>
            <a:pPr indent="0">
              <a:spcBef>
                <a:spcPts val="1417"/>
              </a:spcBef>
              <a:buNone/>
            </a:pPr>
            <a:endParaRPr b="0" lang="es-ES" sz="3200" spc="-1" strike="noStrike">
              <a:solidFill>
                <a:srgbClr val="000000"/>
              </a:solidFill>
              <a:latin typeface="Arial"/>
            </a:endParaRPr>
          </a:p>
        </p:txBody>
      </p:sp>
      <p:sp>
        <p:nvSpPr>
          <p:cNvPr id="208" name="PlaceHolder 3"/>
          <p:cNvSpPr>
            <a:spLocks noGrp="1"/>
          </p:cNvSpPr>
          <p:nvPr>
            <p:ph/>
          </p:nvPr>
        </p:nvSpPr>
        <p:spPr>
          <a:xfrm>
            <a:off x="1947960" y="1604520"/>
            <a:ext cx="1274400" cy="3976560"/>
          </a:xfrm>
          <a:prstGeom prst="rect">
            <a:avLst/>
          </a:prstGeom>
          <a:noFill/>
          <a:ln w="0">
            <a:noFill/>
          </a:ln>
        </p:spPr>
        <p:txBody>
          <a:bodyPr lIns="0" rIns="0" tIns="0" bIns="0" anchor="t">
            <a:normAutofit/>
          </a:bodyPr>
          <a:p>
            <a:pPr indent="0">
              <a:spcBef>
                <a:spcPts val="1417"/>
              </a:spcBef>
              <a:buNone/>
            </a:pPr>
            <a:endParaRPr b="0" lang="es-ES" sz="3200" spc="-1" strike="noStrike">
              <a:solidFill>
                <a:srgbClr val="000000"/>
              </a:solidFill>
              <a:latin typeface="Arial"/>
            </a:endParaRPr>
          </a:p>
        </p:txBody>
      </p:sp>
      <p:sp>
        <p:nvSpPr>
          <p:cNvPr id="5" name="PlaceHolder 4"/>
          <p:cNvSpPr>
            <a:spLocks noGrp="1"/>
          </p:cNvSpPr>
          <p:nvPr>
            <p:ph type="ftr" idx="7"/>
          </p:nvPr>
        </p:nvSpPr>
        <p:spPr/>
        <p:txBody>
          <a:bodyPr/>
          <a:p>
            <a:r>
              <a:t>Footer</a:t>
            </a:r>
          </a:p>
        </p:txBody>
      </p:sp>
      <p:sp>
        <p:nvSpPr>
          <p:cNvPr id="6" name="PlaceHolder 5"/>
          <p:cNvSpPr>
            <a:spLocks noGrp="1"/>
          </p:cNvSpPr>
          <p:nvPr>
            <p:ph type="sldNum" idx="8"/>
          </p:nvPr>
        </p:nvSpPr>
        <p:spPr/>
        <p:txBody>
          <a:bodyPr/>
          <a:p>
            <a:fld id="{39125989-7D09-45AC-BD84-EDC4E91A69F1}" type="slidenum">
              <a:t>&lt;#&gt;</a:t>
            </a:fld>
          </a:p>
        </p:txBody>
      </p:sp>
      <p:sp>
        <p:nvSpPr>
          <p:cNvPr id="7" name="PlaceHolder 6"/>
          <p:cNvSpPr>
            <a:spLocks noGrp="1"/>
          </p:cNvSpPr>
          <p:nvPr>
            <p:ph type="dt" idx="9"/>
          </p:nvPr>
        </p:nvSpPr>
        <p:spPr/>
        <p:txBody>
          <a:bodyPr/>
          <a:p>
            <a:r>
              <a:rPr lang="es-ES"/>
              <a:t/>
            </a:r>
          </a:p>
        </p:txBody>
      </p:sp>
    </p:spTree>
  </p:cSld>
</p:sldLayout>
</file>

<file path=ppt/slideLayouts/slideLayout6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209" name="PlaceHolder 1"/>
          <p:cNvSpPr>
            <a:spLocks noGrp="1"/>
          </p:cNvSpPr>
          <p:nvPr>
            <p:ph type="title"/>
          </p:nvPr>
        </p:nvSpPr>
        <p:spPr>
          <a:xfrm>
            <a:off x="609480" y="273600"/>
            <a:ext cx="10971720" cy="1144080"/>
          </a:xfrm>
          <a:prstGeom prst="rect">
            <a:avLst/>
          </a:prstGeom>
          <a:noFill/>
          <a:ln w="0">
            <a:noFill/>
          </a:ln>
        </p:spPr>
        <p:txBody>
          <a:bodyPr lIns="0" rIns="0" tIns="0" bIns="0" anchor="ctr">
            <a:noAutofit/>
          </a:bodyPr>
          <a:p>
            <a:pPr indent="0" algn="ctr">
              <a:buNone/>
            </a:pPr>
            <a:endParaRPr b="0" lang="es-ES" sz="4400" spc="-1" strike="noStrike">
              <a:solidFill>
                <a:srgbClr val="000000"/>
              </a:solidFill>
              <a:latin typeface="Arial"/>
            </a:endParaRPr>
          </a:p>
        </p:txBody>
      </p:sp>
      <p:sp>
        <p:nvSpPr>
          <p:cNvPr id="3" name="PlaceHolder 2"/>
          <p:cNvSpPr>
            <a:spLocks noGrp="1"/>
          </p:cNvSpPr>
          <p:nvPr>
            <p:ph type="ftr" idx="7"/>
          </p:nvPr>
        </p:nvSpPr>
        <p:spPr/>
        <p:txBody>
          <a:bodyPr/>
          <a:p>
            <a:r>
              <a:t>Footer</a:t>
            </a:r>
          </a:p>
        </p:txBody>
      </p:sp>
      <p:sp>
        <p:nvSpPr>
          <p:cNvPr id="4" name="PlaceHolder 3"/>
          <p:cNvSpPr>
            <a:spLocks noGrp="1"/>
          </p:cNvSpPr>
          <p:nvPr>
            <p:ph type="sldNum" idx="8"/>
          </p:nvPr>
        </p:nvSpPr>
        <p:spPr/>
        <p:txBody>
          <a:bodyPr/>
          <a:p>
            <a:fld id="{A54324C7-9A2A-4E94-9E58-131708A5FE1E}" type="slidenum">
              <a:t>&lt;#&gt;</a:t>
            </a:fld>
          </a:p>
        </p:txBody>
      </p:sp>
      <p:sp>
        <p:nvSpPr>
          <p:cNvPr id="5" name="PlaceHolder 4"/>
          <p:cNvSpPr>
            <a:spLocks noGrp="1"/>
          </p:cNvSpPr>
          <p:nvPr>
            <p:ph type="dt" idx="9"/>
          </p:nvPr>
        </p:nvSpPr>
        <p:spPr/>
        <p:txBody>
          <a:bodyPr/>
          <a:p>
            <a:r>
              <a:rPr lang="es-ES"/>
              <a:t/>
            </a:r>
          </a:p>
        </p:txBody>
      </p:sp>
    </p:spTree>
  </p:cSld>
</p:sldLayout>
</file>

<file path=ppt/slideLayouts/slideLayout6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210" name="PlaceHolder 1"/>
          <p:cNvSpPr>
            <a:spLocks noGrp="1"/>
          </p:cNvSpPr>
          <p:nvPr>
            <p:ph type="subTitle"/>
          </p:nvPr>
        </p:nvSpPr>
        <p:spPr>
          <a:xfrm>
            <a:off x="609480" y="273600"/>
            <a:ext cx="10971720" cy="5304600"/>
          </a:xfrm>
          <a:prstGeom prst="rect">
            <a:avLst/>
          </a:prstGeom>
          <a:noFill/>
          <a:ln w="0">
            <a:noFill/>
          </a:ln>
        </p:spPr>
        <p:txBody>
          <a:bodyPr lIns="0" rIns="0" tIns="0" bIns="0" anchor="ctr">
            <a:noAutofit/>
          </a:bodyPr>
          <a:p>
            <a:pPr algn="ctr"/>
            <a:endParaRPr b="0" lang="es-ES" sz="3200" spc="-1" strike="noStrike">
              <a:solidFill>
                <a:srgbClr val="000000"/>
              </a:solidFill>
              <a:latin typeface="Arial"/>
            </a:endParaRPr>
          </a:p>
        </p:txBody>
      </p:sp>
      <p:sp>
        <p:nvSpPr>
          <p:cNvPr id="3" name="PlaceHolder 2"/>
          <p:cNvSpPr>
            <a:spLocks noGrp="1"/>
          </p:cNvSpPr>
          <p:nvPr>
            <p:ph type="ftr" idx="7"/>
          </p:nvPr>
        </p:nvSpPr>
        <p:spPr/>
        <p:txBody>
          <a:bodyPr/>
          <a:p>
            <a:r>
              <a:t>Footer</a:t>
            </a:r>
          </a:p>
        </p:txBody>
      </p:sp>
      <p:sp>
        <p:nvSpPr>
          <p:cNvPr id="4" name="PlaceHolder 3"/>
          <p:cNvSpPr>
            <a:spLocks noGrp="1"/>
          </p:cNvSpPr>
          <p:nvPr>
            <p:ph type="sldNum" idx="8"/>
          </p:nvPr>
        </p:nvSpPr>
        <p:spPr/>
        <p:txBody>
          <a:bodyPr/>
          <a:p>
            <a:fld id="{B949EC3F-41C9-4CF8-B698-4091507D7011}" type="slidenum">
              <a:t>&lt;#&gt;</a:t>
            </a:fld>
          </a:p>
        </p:txBody>
      </p:sp>
      <p:sp>
        <p:nvSpPr>
          <p:cNvPr id="5" name="PlaceHolder 4"/>
          <p:cNvSpPr>
            <a:spLocks noGrp="1"/>
          </p:cNvSpPr>
          <p:nvPr>
            <p:ph type="dt" idx="9"/>
          </p:nvPr>
        </p:nvSpPr>
        <p:spPr/>
        <p:txBody>
          <a:bodyPr/>
          <a:p>
            <a:r>
              <a:rPr lang="es-ES"/>
              <a:t/>
            </a:r>
          </a:p>
        </p:txBody>
      </p:sp>
    </p:spTree>
  </p:cSld>
</p:sldLayout>
</file>

<file path=ppt/slideLayouts/slideLayout6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211" name="PlaceHolder 1"/>
          <p:cNvSpPr>
            <a:spLocks noGrp="1"/>
          </p:cNvSpPr>
          <p:nvPr>
            <p:ph type="title"/>
          </p:nvPr>
        </p:nvSpPr>
        <p:spPr>
          <a:xfrm>
            <a:off x="609480" y="273600"/>
            <a:ext cx="10971720" cy="1144080"/>
          </a:xfrm>
          <a:prstGeom prst="rect">
            <a:avLst/>
          </a:prstGeom>
          <a:noFill/>
          <a:ln w="0">
            <a:noFill/>
          </a:ln>
        </p:spPr>
        <p:txBody>
          <a:bodyPr lIns="0" rIns="0" tIns="0" bIns="0" anchor="ctr">
            <a:noAutofit/>
          </a:bodyPr>
          <a:p>
            <a:pPr indent="0" algn="ctr">
              <a:buNone/>
            </a:pPr>
            <a:endParaRPr b="0" lang="es-ES" sz="4400" spc="-1" strike="noStrike">
              <a:solidFill>
                <a:srgbClr val="000000"/>
              </a:solidFill>
              <a:latin typeface="Arial"/>
            </a:endParaRPr>
          </a:p>
        </p:txBody>
      </p:sp>
      <p:sp>
        <p:nvSpPr>
          <p:cNvPr id="212" name="PlaceHolder 2"/>
          <p:cNvSpPr>
            <a:spLocks noGrp="1"/>
          </p:cNvSpPr>
          <p:nvPr>
            <p:ph/>
          </p:nvPr>
        </p:nvSpPr>
        <p:spPr>
          <a:xfrm>
            <a:off x="609480" y="1604520"/>
            <a:ext cx="1274400" cy="1896480"/>
          </a:xfrm>
          <a:prstGeom prst="rect">
            <a:avLst/>
          </a:prstGeom>
          <a:noFill/>
          <a:ln w="0">
            <a:noFill/>
          </a:ln>
        </p:spPr>
        <p:txBody>
          <a:bodyPr lIns="0" rIns="0" tIns="0" bIns="0" anchor="t">
            <a:normAutofit/>
          </a:bodyPr>
          <a:p>
            <a:pPr indent="0">
              <a:spcBef>
                <a:spcPts val="1417"/>
              </a:spcBef>
              <a:buNone/>
            </a:pPr>
            <a:endParaRPr b="0" lang="es-ES" sz="3200" spc="-1" strike="noStrike">
              <a:solidFill>
                <a:srgbClr val="000000"/>
              </a:solidFill>
              <a:latin typeface="Arial"/>
            </a:endParaRPr>
          </a:p>
        </p:txBody>
      </p:sp>
      <p:sp>
        <p:nvSpPr>
          <p:cNvPr id="213" name="PlaceHolder 3"/>
          <p:cNvSpPr>
            <a:spLocks noGrp="1"/>
          </p:cNvSpPr>
          <p:nvPr>
            <p:ph/>
          </p:nvPr>
        </p:nvSpPr>
        <p:spPr>
          <a:xfrm>
            <a:off x="1947960" y="1604520"/>
            <a:ext cx="1274400" cy="3976560"/>
          </a:xfrm>
          <a:prstGeom prst="rect">
            <a:avLst/>
          </a:prstGeom>
          <a:noFill/>
          <a:ln w="0">
            <a:noFill/>
          </a:ln>
        </p:spPr>
        <p:txBody>
          <a:bodyPr lIns="0" rIns="0" tIns="0" bIns="0" anchor="t">
            <a:normAutofit/>
          </a:bodyPr>
          <a:p>
            <a:pPr indent="0">
              <a:spcBef>
                <a:spcPts val="1417"/>
              </a:spcBef>
              <a:buNone/>
            </a:pPr>
            <a:endParaRPr b="0" lang="es-ES" sz="3200" spc="-1" strike="noStrike">
              <a:solidFill>
                <a:srgbClr val="000000"/>
              </a:solidFill>
              <a:latin typeface="Arial"/>
            </a:endParaRPr>
          </a:p>
        </p:txBody>
      </p:sp>
      <p:sp>
        <p:nvSpPr>
          <p:cNvPr id="214" name="PlaceHolder 4"/>
          <p:cNvSpPr>
            <a:spLocks noGrp="1"/>
          </p:cNvSpPr>
          <p:nvPr>
            <p:ph/>
          </p:nvPr>
        </p:nvSpPr>
        <p:spPr>
          <a:xfrm>
            <a:off x="609480" y="3681720"/>
            <a:ext cx="1274400" cy="1896480"/>
          </a:xfrm>
          <a:prstGeom prst="rect">
            <a:avLst/>
          </a:prstGeom>
          <a:noFill/>
          <a:ln w="0">
            <a:noFill/>
          </a:ln>
        </p:spPr>
        <p:txBody>
          <a:bodyPr lIns="0" rIns="0" tIns="0" bIns="0" anchor="t">
            <a:normAutofit/>
          </a:bodyPr>
          <a:p>
            <a:pPr indent="0">
              <a:spcBef>
                <a:spcPts val="1417"/>
              </a:spcBef>
              <a:buNone/>
            </a:pPr>
            <a:endParaRPr b="0" lang="es-ES" sz="3200" spc="-1" strike="noStrike">
              <a:solidFill>
                <a:srgbClr val="000000"/>
              </a:solidFill>
              <a:latin typeface="Arial"/>
            </a:endParaRPr>
          </a:p>
        </p:txBody>
      </p:sp>
      <p:sp>
        <p:nvSpPr>
          <p:cNvPr id="6" name="PlaceHolder 5"/>
          <p:cNvSpPr>
            <a:spLocks noGrp="1"/>
          </p:cNvSpPr>
          <p:nvPr>
            <p:ph type="ftr" idx="7"/>
          </p:nvPr>
        </p:nvSpPr>
        <p:spPr/>
        <p:txBody>
          <a:bodyPr/>
          <a:p>
            <a:r>
              <a:t>Footer</a:t>
            </a:r>
          </a:p>
        </p:txBody>
      </p:sp>
      <p:sp>
        <p:nvSpPr>
          <p:cNvPr id="7" name="PlaceHolder 6"/>
          <p:cNvSpPr>
            <a:spLocks noGrp="1"/>
          </p:cNvSpPr>
          <p:nvPr>
            <p:ph type="sldNum" idx="8"/>
          </p:nvPr>
        </p:nvSpPr>
        <p:spPr/>
        <p:txBody>
          <a:bodyPr/>
          <a:p>
            <a:fld id="{1B0FF63F-8A44-49F7-8B2C-F6B781884474}" type="slidenum">
              <a:t>&lt;#&gt;</a:t>
            </a:fld>
          </a:p>
        </p:txBody>
      </p:sp>
      <p:sp>
        <p:nvSpPr>
          <p:cNvPr id="8" name="PlaceHolder 7"/>
          <p:cNvSpPr>
            <a:spLocks noGrp="1"/>
          </p:cNvSpPr>
          <p:nvPr>
            <p:ph type="dt" idx="9"/>
          </p:nvPr>
        </p:nvSpPr>
        <p:spPr/>
        <p:txBody>
          <a:bodyPr/>
          <a:p>
            <a:r>
              <a:rPr lang="es-ES"/>
              <a:t/>
            </a:r>
          </a:p>
        </p:txBody>
      </p:sp>
    </p:spTree>
  </p:cSld>
</p:sldLayout>
</file>

<file path=ppt/slideLayouts/slideLayout6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15" name="PlaceHolder 1"/>
          <p:cNvSpPr>
            <a:spLocks noGrp="1"/>
          </p:cNvSpPr>
          <p:nvPr>
            <p:ph type="title"/>
          </p:nvPr>
        </p:nvSpPr>
        <p:spPr>
          <a:xfrm>
            <a:off x="609480" y="273600"/>
            <a:ext cx="10971720" cy="1144080"/>
          </a:xfrm>
          <a:prstGeom prst="rect">
            <a:avLst/>
          </a:prstGeom>
          <a:noFill/>
          <a:ln w="0">
            <a:noFill/>
          </a:ln>
        </p:spPr>
        <p:txBody>
          <a:bodyPr lIns="0" rIns="0" tIns="0" bIns="0" anchor="ctr">
            <a:noAutofit/>
          </a:bodyPr>
          <a:p>
            <a:pPr indent="0" algn="ctr">
              <a:buNone/>
            </a:pPr>
            <a:endParaRPr b="0" lang="es-ES" sz="4400" spc="-1" strike="noStrike">
              <a:solidFill>
                <a:srgbClr val="000000"/>
              </a:solidFill>
              <a:latin typeface="Arial"/>
            </a:endParaRPr>
          </a:p>
        </p:txBody>
      </p:sp>
      <p:sp>
        <p:nvSpPr>
          <p:cNvPr id="216" name="PlaceHolder 2"/>
          <p:cNvSpPr>
            <a:spLocks noGrp="1"/>
          </p:cNvSpPr>
          <p:nvPr>
            <p:ph/>
          </p:nvPr>
        </p:nvSpPr>
        <p:spPr>
          <a:xfrm>
            <a:off x="609480" y="1604520"/>
            <a:ext cx="1274400" cy="3976560"/>
          </a:xfrm>
          <a:prstGeom prst="rect">
            <a:avLst/>
          </a:prstGeom>
          <a:noFill/>
          <a:ln w="0">
            <a:noFill/>
          </a:ln>
        </p:spPr>
        <p:txBody>
          <a:bodyPr lIns="0" rIns="0" tIns="0" bIns="0" anchor="t">
            <a:normAutofit/>
          </a:bodyPr>
          <a:p>
            <a:pPr indent="0">
              <a:spcBef>
                <a:spcPts val="1417"/>
              </a:spcBef>
              <a:buNone/>
            </a:pPr>
            <a:endParaRPr b="0" lang="es-ES" sz="3200" spc="-1" strike="noStrike">
              <a:solidFill>
                <a:srgbClr val="000000"/>
              </a:solidFill>
              <a:latin typeface="Arial"/>
            </a:endParaRPr>
          </a:p>
        </p:txBody>
      </p:sp>
      <p:sp>
        <p:nvSpPr>
          <p:cNvPr id="217" name="PlaceHolder 3"/>
          <p:cNvSpPr>
            <a:spLocks noGrp="1"/>
          </p:cNvSpPr>
          <p:nvPr>
            <p:ph/>
          </p:nvPr>
        </p:nvSpPr>
        <p:spPr>
          <a:xfrm>
            <a:off x="1947960" y="1604520"/>
            <a:ext cx="1274400" cy="1896480"/>
          </a:xfrm>
          <a:prstGeom prst="rect">
            <a:avLst/>
          </a:prstGeom>
          <a:noFill/>
          <a:ln w="0">
            <a:noFill/>
          </a:ln>
        </p:spPr>
        <p:txBody>
          <a:bodyPr lIns="0" rIns="0" tIns="0" bIns="0" anchor="t">
            <a:normAutofit/>
          </a:bodyPr>
          <a:p>
            <a:pPr indent="0">
              <a:spcBef>
                <a:spcPts val="1417"/>
              </a:spcBef>
              <a:buNone/>
            </a:pPr>
            <a:endParaRPr b="0" lang="es-ES" sz="3200" spc="-1" strike="noStrike">
              <a:solidFill>
                <a:srgbClr val="000000"/>
              </a:solidFill>
              <a:latin typeface="Arial"/>
            </a:endParaRPr>
          </a:p>
        </p:txBody>
      </p:sp>
      <p:sp>
        <p:nvSpPr>
          <p:cNvPr id="218" name="PlaceHolder 4"/>
          <p:cNvSpPr>
            <a:spLocks noGrp="1"/>
          </p:cNvSpPr>
          <p:nvPr>
            <p:ph/>
          </p:nvPr>
        </p:nvSpPr>
        <p:spPr>
          <a:xfrm>
            <a:off x="1947960" y="3681720"/>
            <a:ext cx="1274400" cy="1896480"/>
          </a:xfrm>
          <a:prstGeom prst="rect">
            <a:avLst/>
          </a:prstGeom>
          <a:noFill/>
          <a:ln w="0">
            <a:noFill/>
          </a:ln>
        </p:spPr>
        <p:txBody>
          <a:bodyPr lIns="0" rIns="0" tIns="0" bIns="0" anchor="t">
            <a:normAutofit/>
          </a:bodyPr>
          <a:p>
            <a:pPr indent="0">
              <a:spcBef>
                <a:spcPts val="1417"/>
              </a:spcBef>
              <a:buNone/>
            </a:pPr>
            <a:endParaRPr b="0" lang="es-ES" sz="3200" spc="-1" strike="noStrike">
              <a:solidFill>
                <a:srgbClr val="000000"/>
              </a:solidFill>
              <a:latin typeface="Arial"/>
            </a:endParaRPr>
          </a:p>
        </p:txBody>
      </p:sp>
      <p:sp>
        <p:nvSpPr>
          <p:cNvPr id="6" name="PlaceHolder 5"/>
          <p:cNvSpPr>
            <a:spLocks noGrp="1"/>
          </p:cNvSpPr>
          <p:nvPr>
            <p:ph type="ftr" idx="7"/>
          </p:nvPr>
        </p:nvSpPr>
        <p:spPr/>
        <p:txBody>
          <a:bodyPr/>
          <a:p>
            <a:r>
              <a:t>Footer</a:t>
            </a:r>
          </a:p>
        </p:txBody>
      </p:sp>
      <p:sp>
        <p:nvSpPr>
          <p:cNvPr id="7" name="PlaceHolder 6"/>
          <p:cNvSpPr>
            <a:spLocks noGrp="1"/>
          </p:cNvSpPr>
          <p:nvPr>
            <p:ph type="sldNum" idx="8"/>
          </p:nvPr>
        </p:nvSpPr>
        <p:spPr/>
        <p:txBody>
          <a:bodyPr/>
          <a:p>
            <a:fld id="{74AAEDCC-D3B9-499A-93E7-22090BB96ECE}" type="slidenum">
              <a:t>&lt;#&gt;</a:t>
            </a:fld>
          </a:p>
        </p:txBody>
      </p:sp>
      <p:sp>
        <p:nvSpPr>
          <p:cNvPr id="8" name="PlaceHolder 7"/>
          <p:cNvSpPr>
            <a:spLocks noGrp="1"/>
          </p:cNvSpPr>
          <p:nvPr>
            <p:ph type="dt" idx="9"/>
          </p:nvPr>
        </p:nvSpPr>
        <p:spPr/>
        <p:txBody>
          <a:bodyPr/>
          <a:p>
            <a:r>
              <a:rPr lang="es-ES"/>
              <a:t/>
            </a:r>
          </a:p>
        </p:txBody>
      </p:sp>
    </p:spTree>
  </p:cSld>
</p:sldLayout>
</file>

<file path=ppt/slideLayouts/slideLayout6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19" name="PlaceHolder 1"/>
          <p:cNvSpPr>
            <a:spLocks noGrp="1"/>
          </p:cNvSpPr>
          <p:nvPr>
            <p:ph type="title"/>
          </p:nvPr>
        </p:nvSpPr>
        <p:spPr>
          <a:xfrm>
            <a:off x="609480" y="273600"/>
            <a:ext cx="10971720" cy="1144080"/>
          </a:xfrm>
          <a:prstGeom prst="rect">
            <a:avLst/>
          </a:prstGeom>
          <a:noFill/>
          <a:ln w="0">
            <a:noFill/>
          </a:ln>
        </p:spPr>
        <p:txBody>
          <a:bodyPr lIns="0" rIns="0" tIns="0" bIns="0" anchor="ctr">
            <a:noAutofit/>
          </a:bodyPr>
          <a:p>
            <a:pPr indent="0" algn="ctr">
              <a:buNone/>
            </a:pPr>
            <a:endParaRPr b="0" lang="es-ES" sz="4400" spc="-1" strike="noStrike">
              <a:solidFill>
                <a:srgbClr val="000000"/>
              </a:solidFill>
              <a:latin typeface="Arial"/>
            </a:endParaRPr>
          </a:p>
        </p:txBody>
      </p:sp>
      <p:sp>
        <p:nvSpPr>
          <p:cNvPr id="220" name="PlaceHolder 2"/>
          <p:cNvSpPr>
            <a:spLocks noGrp="1"/>
          </p:cNvSpPr>
          <p:nvPr>
            <p:ph/>
          </p:nvPr>
        </p:nvSpPr>
        <p:spPr>
          <a:xfrm>
            <a:off x="609480" y="1604520"/>
            <a:ext cx="1274400" cy="1896480"/>
          </a:xfrm>
          <a:prstGeom prst="rect">
            <a:avLst/>
          </a:prstGeom>
          <a:noFill/>
          <a:ln w="0">
            <a:noFill/>
          </a:ln>
        </p:spPr>
        <p:txBody>
          <a:bodyPr lIns="0" rIns="0" tIns="0" bIns="0" anchor="t">
            <a:normAutofit/>
          </a:bodyPr>
          <a:p>
            <a:pPr indent="0">
              <a:spcBef>
                <a:spcPts val="1417"/>
              </a:spcBef>
              <a:buNone/>
            </a:pPr>
            <a:endParaRPr b="0" lang="es-ES" sz="3200" spc="-1" strike="noStrike">
              <a:solidFill>
                <a:srgbClr val="000000"/>
              </a:solidFill>
              <a:latin typeface="Arial"/>
            </a:endParaRPr>
          </a:p>
        </p:txBody>
      </p:sp>
      <p:sp>
        <p:nvSpPr>
          <p:cNvPr id="221" name="PlaceHolder 3"/>
          <p:cNvSpPr>
            <a:spLocks noGrp="1"/>
          </p:cNvSpPr>
          <p:nvPr>
            <p:ph/>
          </p:nvPr>
        </p:nvSpPr>
        <p:spPr>
          <a:xfrm>
            <a:off x="1947960" y="1604520"/>
            <a:ext cx="1274400" cy="1896480"/>
          </a:xfrm>
          <a:prstGeom prst="rect">
            <a:avLst/>
          </a:prstGeom>
          <a:noFill/>
          <a:ln w="0">
            <a:noFill/>
          </a:ln>
        </p:spPr>
        <p:txBody>
          <a:bodyPr lIns="0" rIns="0" tIns="0" bIns="0" anchor="t">
            <a:normAutofit/>
          </a:bodyPr>
          <a:p>
            <a:pPr indent="0">
              <a:spcBef>
                <a:spcPts val="1417"/>
              </a:spcBef>
              <a:buNone/>
            </a:pPr>
            <a:endParaRPr b="0" lang="es-ES" sz="3200" spc="-1" strike="noStrike">
              <a:solidFill>
                <a:srgbClr val="000000"/>
              </a:solidFill>
              <a:latin typeface="Arial"/>
            </a:endParaRPr>
          </a:p>
        </p:txBody>
      </p:sp>
      <p:sp>
        <p:nvSpPr>
          <p:cNvPr id="222" name="PlaceHolder 4"/>
          <p:cNvSpPr>
            <a:spLocks noGrp="1"/>
          </p:cNvSpPr>
          <p:nvPr>
            <p:ph/>
          </p:nvPr>
        </p:nvSpPr>
        <p:spPr>
          <a:xfrm>
            <a:off x="609480" y="3681720"/>
            <a:ext cx="2612160" cy="1896480"/>
          </a:xfrm>
          <a:prstGeom prst="rect">
            <a:avLst/>
          </a:prstGeom>
          <a:noFill/>
          <a:ln w="0">
            <a:noFill/>
          </a:ln>
        </p:spPr>
        <p:txBody>
          <a:bodyPr lIns="0" rIns="0" tIns="0" bIns="0" anchor="t">
            <a:normAutofit/>
          </a:bodyPr>
          <a:p>
            <a:pPr indent="0">
              <a:spcBef>
                <a:spcPts val="1417"/>
              </a:spcBef>
              <a:buNone/>
            </a:pPr>
            <a:endParaRPr b="0" lang="es-ES" sz="3200" spc="-1" strike="noStrike">
              <a:solidFill>
                <a:srgbClr val="000000"/>
              </a:solidFill>
              <a:latin typeface="Arial"/>
            </a:endParaRPr>
          </a:p>
        </p:txBody>
      </p:sp>
      <p:sp>
        <p:nvSpPr>
          <p:cNvPr id="6" name="PlaceHolder 5"/>
          <p:cNvSpPr>
            <a:spLocks noGrp="1"/>
          </p:cNvSpPr>
          <p:nvPr>
            <p:ph type="ftr" idx="7"/>
          </p:nvPr>
        </p:nvSpPr>
        <p:spPr/>
        <p:txBody>
          <a:bodyPr/>
          <a:p>
            <a:r>
              <a:t>Footer</a:t>
            </a:r>
          </a:p>
        </p:txBody>
      </p:sp>
      <p:sp>
        <p:nvSpPr>
          <p:cNvPr id="7" name="PlaceHolder 6"/>
          <p:cNvSpPr>
            <a:spLocks noGrp="1"/>
          </p:cNvSpPr>
          <p:nvPr>
            <p:ph type="sldNum" idx="8"/>
          </p:nvPr>
        </p:nvSpPr>
        <p:spPr/>
        <p:txBody>
          <a:bodyPr/>
          <a:p>
            <a:fld id="{068E9BDD-E446-4270-951A-1CD8FA5AB221}" type="slidenum">
              <a:t>&lt;#&gt;</a:t>
            </a:fld>
          </a:p>
        </p:txBody>
      </p:sp>
      <p:sp>
        <p:nvSpPr>
          <p:cNvPr id="8" name="PlaceHolder 7"/>
          <p:cNvSpPr>
            <a:spLocks noGrp="1"/>
          </p:cNvSpPr>
          <p:nvPr>
            <p:ph type="dt" idx="9"/>
          </p:nvPr>
        </p:nvSpPr>
        <p:spPr/>
        <p:txBody>
          <a:bodyPr/>
          <a:p>
            <a:r>
              <a:rPr lang="es-ES"/>
              <a:t/>
            </a: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609480" y="273600"/>
            <a:ext cx="10971720" cy="1144080"/>
          </a:xfrm>
          <a:prstGeom prst="rect">
            <a:avLst/>
          </a:prstGeom>
          <a:noFill/>
          <a:ln w="0">
            <a:noFill/>
          </a:ln>
        </p:spPr>
        <p:txBody>
          <a:bodyPr lIns="0" rIns="0" tIns="0" bIns="0" anchor="ctr">
            <a:noAutofit/>
          </a:bodyPr>
          <a:p>
            <a:pPr indent="0" algn="ctr">
              <a:buNone/>
            </a:pPr>
            <a:endParaRPr b="0" lang="es-ES" sz="4400" spc="-1" strike="noStrike">
              <a:solidFill>
                <a:srgbClr val="000000"/>
              </a:solidFill>
              <a:latin typeface="Arial"/>
            </a:endParaRPr>
          </a:p>
        </p:txBody>
      </p:sp>
      <p:sp>
        <p:nvSpPr>
          <p:cNvPr id="15" name="PlaceHolder 2"/>
          <p:cNvSpPr>
            <a:spLocks noGrp="1"/>
          </p:cNvSpPr>
          <p:nvPr>
            <p:ph/>
          </p:nvPr>
        </p:nvSpPr>
        <p:spPr>
          <a:xfrm>
            <a:off x="609480" y="1604520"/>
            <a:ext cx="1274400" cy="1896480"/>
          </a:xfrm>
          <a:prstGeom prst="rect">
            <a:avLst/>
          </a:prstGeom>
          <a:noFill/>
          <a:ln w="0">
            <a:noFill/>
          </a:ln>
        </p:spPr>
        <p:txBody>
          <a:bodyPr lIns="0" rIns="0" tIns="0" bIns="0" anchor="t">
            <a:normAutofit/>
          </a:bodyPr>
          <a:p>
            <a:pPr indent="0">
              <a:spcBef>
                <a:spcPts val="1417"/>
              </a:spcBef>
              <a:buNone/>
            </a:pPr>
            <a:endParaRPr b="0" lang="es-ES" sz="3200" spc="-1" strike="noStrike">
              <a:solidFill>
                <a:srgbClr val="000000"/>
              </a:solidFill>
              <a:latin typeface="Arial"/>
            </a:endParaRPr>
          </a:p>
        </p:txBody>
      </p:sp>
      <p:sp>
        <p:nvSpPr>
          <p:cNvPr id="16" name="PlaceHolder 3"/>
          <p:cNvSpPr>
            <a:spLocks noGrp="1"/>
          </p:cNvSpPr>
          <p:nvPr>
            <p:ph/>
          </p:nvPr>
        </p:nvSpPr>
        <p:spPr>
          <a:xfrm>
            <a:off x="1947960" y="1604520"/>
            <a:ext cx="1274400" cy="3976560"/>
          </a:xfrm>
          <a:prstGeom prst="rect">
            <a:avLst/>
          </a:prstGeom>
          <a:noFill/>
          <a:ln w="0">
            <a:noFill/>
          </a:ln>
        </p:spPr>
        <p:txBody>
          <a:bodyPr lIns="0" rIns="0" tIns="0" bIns="0" anchor="t">
            <a:normAutofit/>
          </a:bodyPr>
          <a:p>
            <a:pPr indent="0">
              <a:spcBef>
                <a:spcPts val="1417"/>
              </a:spcBef>
              <a:buNone/>
            </a:pPr>
            <a:endParaRPr b="0" lang="es-ES" sz="3200" spc="-1" strike="noStrike">
              <a:solidFill>
                <a:srgbClr val="000000"/>
              </a:solidFill>
              <a:latin typeface="Arial"/>
            </a:endParaRPr>
          </a:p>
        </p:txBody>
      </p:sp>
      <p:sp>
        <p:nvSpPr>
          <p:cNvPr id="17" name="PlaceHolder 4"/>
          <p:cNvSpPr>
            <a:spLocks noGrp="1"/>
          </p:cNvSpPr>
          <p:nvPr>
            <p:ph/>
          </p:nvPr>
        </p:nvSpPr>
        <p:spPr>
          <a:xfrm>
            <a:off x="609480" y="3681720"/>
            <a:ext cx="1274400" cy="1896480"/>
          </a:xfrm>
          <a:prstGeom prst="rect">
            <a:avLst/>
          </a:prstGeom>
          <a:noFill/>
          <a:ln w="0">
            <a:noFill/>
          </a:ln>
        </p:spPr>
        <p:txBody>
          <a:bodyPr lIns="0" rIns="0" tIns="0" bIns="0" anchor="t">
            <a:normAutofit/>
          </a:bodyPr>
          <a:p>
            <a:pPr indent="0">
              <a:spcBef>
                <a:spcPts val="1417"/>
              </a:spcBef>
              <a:buNone/>
            </a:pPr>
            <a:endParaRPr b="0" lang="es-ES" sz="3200" spc="-1" strike="noStrike">
              <a:solidFill>
                <a:srgbClr val="000000"/>
              </a:solidFill>
              <a:latin typeface="Arial"/>
            </a:endParaRPr>
          </a:p>
        </p:txBody>
      </p:sp>
      <p:sp>
        <p:nvSpPr>
          <p:cNvPr id="6" name="PlaceHolder 5"/>
          <p:cNvSpPr>
            <a:spLocks noGrp="1"/>
          </p:cNvSpPr>
          <p:nvPr>
            <p:ph type="ftr" idx="1"/>
          </p:nvPr>
        </p:nvSpPr>
        <p:spPr/>
        <p:txBody>
          <a:bodyPr/>
          <a:p>
            <a:r>
              <a:t>Footer</a:t>
            </a:r>
          </a:p>
        </p:txBody>
      </p:sp>
      <p:sp>
        <p:nvSpPr>
          <p:cNvPr id="7" name="PlaceHolder 6"/>
          <p:cNvSpPr>
            <a:spLocks noGrp="1"/>
          </p:cNvSpPr>
          <p:nvPr>
            <p:ph type="sldNum" idx="2"/>
          </p:nvPr>
        </p:nvSpPr>
        <p:spPr/>
        <p:txBody>
          <a:bodyPr/>
          <a:p>
            <a:fld id="{0FDC260B-C302-4AFE-AD38-C7C5497C8C1A}" type="slidenum">
              <a:t>&lt;#&gt;</a:t>
            </a:fld>
          </a:p>
        </p:txBody>
      </p:sp>
      <p:sp>
        <p:nvSpPr>
          <p:cNvPr id="8" name="PlaceHolder 7"/>
          <p:cNvSpPr>
            <a:spLocks noGrp="1"/>
          </p:cNvSpPr>
          <p:nvPr>
            <p:ph type="dt" idx="3"/>
          </p:nvPr>
        </p:nvSpPr>
        <p:spPr/>
        <p:txBody>
          <a:bodyPr/>
          <a:p>
            <a:r>
              <a:rPr lang="es-ES"/>
              <a:t/>
            </a:r>
          </a:p>
        </p:txBody>
      </p:sp>
    </p:spTree>
  </p:cSld>
</p:sldLayout>
</file>

<file path=ppt/slideLayouts/slideLayout7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23" name="PlaceHolder 1"/>
          <p:cNvSpPr>
            <a:spLocks noGrp="1"/>
          </p:cNvSpPr>
          <p:nvPr>
            <p:ph type="title"/>
          </p:nvPr>
        </p:nvSpPr>
        <p:spPr>
          <a:xfrm>
            <a:off x="609480" y="273600"/>
            <a:ext cx="10971720" cy="1144080"/>
          </a:xfrm>
          <a:prstGeom prst="rect">
            <a:avLst/>
          </a:prstGeom>
          <a:noFill/>
          <a:ln w="0">
            <a:noFill/>
          </a:ln>
        </p:spPr>
        <p:txBody>
          <a:bodyPr lIns="0" rIns="0" tIns="0" bIns="0" anchor="ctr">
            <a:noAutofit/>
          </a:bodyPr>
          <a:p>
            <a:pPr indent="0" algn="ctr">
              <a:buNone/>
            </a:pPr>
            <a:endParaRPr b="0" lang="es-ES" sz="4400" spc="-1" strike="noStrike">
              <a:solidFill>
                <a:srgbClr val="000000"/>
              </a:solidFill>
              <a:latin typeface="Arial"/>
            </a:endParaRPr>
          </a:p>
        </p:txBody>
      </p:sp>
      <p:sp>
        <p:nvSpPr>
          <p:cNvPr id="224" name="PlaceHolder 2"/>
          <p:cNvSpPr>
            <a:spLocks noGrp="1"/>
          </p:cNvSpPr>
          <p:nvPr>
            <p:ph/>
          </p:nvPr>
        </p:nvSpPr>
        <p:spPr>
          <a:xfrm>
            <a:off x="609480" y="1604520"/>
            <a:ext cx="2612160" cy="1896480"/>
          </a:xfrm>
          <a:prstGeom prst="rect">
            <a:avLst/>
          </a:prstGeom>
          <a:noFill/>
          <a:ln w="0">
            <a:noFill/>
          </a:ln>
        </p:spPr>
        <p:txBody>
          <a:bodyPr lIns="0" rIns="0" tIns="0" bIns="0" anchor="t">
            <a:normAutofit/>
          </a:bodyPr>
          <a:p>
            <a:pPr indent="0">
              <a:spcBef>
                <a:spcPts val="1417"/>
              </a:spcBef>
              <a:buNone/>
            </a:pPr>
            <a:endParaRPr b="0" lang="es-ES" sz="3200" spc="-1" strike="noStrike">
              <a:solidFill>
                <a:srgbClr val="000000"/>
              </a:solidFill>
              <a:latin typeface="Arial"/>
            </a:endParaRPr>
          </a:p>
        </p:txBody>
      </p:sp>
      <p:sp>
        <p:nvSpPr>
          <p:cNvPr id="225" name="PlaceHolder 3"/>
          <p:cNvSpPr>
            <a:spLocks noGrp="1"/>
          </p:cNvSpPr>
          <p:nvPr>
            <p:ph/>
          </p:nvPr>
        </p:nvSpPr>
        <p:spPr>
          <a:xfrm>
            <a:off x="609480" y="3681720"/>
            <a:ext cx="2612160" cy="1896480"/>
          </a:xfrm>
          <a:prstGeom prst="rect">
            <a:avLst/>
          </a:prstGeom>
          <a:noFill/>
          <a:ln w="0">
            <a:noFill/>
          </a:ln>
        </p:spPr>
        <p:txBody>
          <a:bodyPr lIns="0" rIns="0" tIns="0" bIns="0" anchor="t">
            <a:normAutofit/>
          </a:bodyPr>
          <a:p>
            <a:pPr indent="0">
              <a:spcBef>
                <a:spcPts val="1417"/>
              </a:spcBef>
              <a:buNone/>
            </a:pPr>
            <a:endParaRPr b="0" lang="es-ES" sz="3200" spc="-1" strike="noStrike">
              <a:solidFill>
                <a:srgbClr val="000000"/>
              </a:solidFill>
              <a:latin typeface="Arial"/>
            </a:endParaRPr>
          </a:p>
        </p:txBody>
      </p:sp>
      <p:sp>
        <p:nvSpPr>
          <p:cNvPr id="5" name="PlaceHolder 4"/>
          <p:cNvSpPr>
            <a:spLocks noGrp="1"/>
          </p:cNvSpPr>
          <p:nvPr>
            <p:ph type="ftr" idx="7"/>
          </p:nvPr>
        </p:nvSpPr>
        <p:spPr/>
        <p:txBody>
          <a:bodyPr/>
          <a:p>
            <a:r>
              <a:t>Footer</a:t>
            </a:r>
          </a:p>
        </p:txBody>
      </p:sp>
      <p:sp>
        <p:nvSpPr>
          <p:cNvPr id="6" name="PlaceHolder 5"/>
          <p:cNvSpPr>
            <a:spLocks noGrp="1"/>
          </p:cNvSpPr>
          <p:nvPr>
            <p:ph type="sldNum" idx="8"/>
          </p:nvPr>
        </p:nvSpPr>
        <p:spPr/>
        <p:txBody>
          <a:bodyPr/>
          <a:p>
            <a:fld id="{74A357F7-B812-4231-9D4D-7B56664B903E}" type="slidenum">
              <a:t>&lt;#&gt;</a:t>
            </a:fld>
          </a:p>
        </p:txBody>
      </p:sp>
      <p:sp>
        <p:nvSpPr>
          <p:cNvPr id="7" name="PlaceHolder 6"/>
          <p:cNvSpPr>
            <a:spLocks noGrp="1"/>
          </p:cNvSpPr>
          <p:nvPr>
            <p:ph type="dt" idx="9"/>
          </p:nvPr>
        </p:nvSpPr>
        <p:spPr/>
        <p:txBody>
          <a:bodyPr/>
          <a:p>
            <a:r>
              <a:rPr lang="es-ES"/>
              <a:t/>
            </a:r>
          </a:p>
        </p:txBody>
      </p:sp>
    </p:spTree>
  </p:cSld>
</p:sldLayout>
</file>

<file path=ppt/slideLayouts/slideLayout7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26" name="PlaceHolder 1"/>
          <p:cNvSpPr>
            <a:spLocks noGrp="1"/>
          </p:cNvSpPr>
          <p:nvPr>
            <p:ph type="title"/>
          </p:nvPr>
        </p:nvSpPr>
        <p:spPr>
          <a:xfrm>
            <a:off x="609480" y="273600"/>
            <a:ext cx="10971720" cy="1144080"/>
          </a:xfrm>
          <a:prstGeom prst="rect">
            <a:avLst/>
          </a:prstGeom>
          <a:noFill/>
          <a:ln w="0">
            <a:noFill/>
          </a:ln>
        </p:spPr>
        <p:txBody>
          <a:bodyPr lIns="0" rIns="0" tIns="0" bIns="0" anchor="ctr">
            <a:noAutofit/>
          </a:bodyPr>
          <a:p>
            <a:pPr indent="0" algn="ctr">
              <a:buNone/>
            </a:pPr>
            <a:endParaRPr b="0" lang="es-ES" sz="4400" spc="-1" strike="noStrike">
              <a:solidFill>
                <a:srgbClr val="000000"/>
              </a:solidFill>
              <a:latin typeface="Arial"/>
            </a:endParaRPr>
          </a:p>
        </p:txBody>
      </p:sp>
      <p:sp>
        <p:nvSpPr>
          <p:cNvPr id="227" name="PlaceHolder 2"/>
          <p:cNvSpPr>
            <a:spLocks noGrp="1"/>
          </p:cNvSpPr>
          <p:nvPr>
            <p:ph/>
          </p:nvPr>
        </p:nvSpPr>
        <p:spPr>
          <a:xfrm>
            <a:off x="609480" y="1604520"/>
            <a:ext cx="1274400" cy="1896480"/>
          </a:xfrm>
          <a:prstGeom prst="rect">
            <a:avLst/>
          </a:prstGeom>
          <a:noFill/>
          <a:ln w="0">
            <a:noFill/>
          </a:ln>
        </p:spPr>
        <p:txBody>
          <a:bodyPr lIns="0" rIns="0" tIns="0" bIns="0" anchor="t">
            <a:normAutofit/>
          </a:bodyPr>
          <a:p>
            <a:pPr indent="0">
              <a:spcBef>
                <a:spcPts val="1417"/>
              </a:spcBef>
              <a:buNone/>
            </a:pPr>
            <a:endParaRPr b="0" lang="es-ES" sz="3200" spc="-1" strike="noStrike">
              <a:solidFill>
                <a:srgbClr val="000000"/>
              </a:solidFill>
              <a:latin typeface="Arial"/>
            </a:endParaRPr>
          </a:p>
        </p:txBody>
      </p:sp>
      <p:sp>
        <p:nvSpPr>
          <p:cNvPr id="228" name="PlaceHolder 3"/>
          <p:cNvSpPr>
            <a:spLocks noGrp="1"/>
          </p:cNvSpPr>
          <p:nvPr>
            <p:ph/>
          </p:nvPr>
        </p:nvSpPr>
        <p:spPr>
          <a:xfrm>
            <a:off x="1947960" y="1604520"/>
            <a:ext cx="1274400" cy="1896480"/>
          </a:xfrm>
          <a:prstGeom prst="rect">
            <a:avLst/>
          </a:prstGeom>
          <a:noFill/>
          <a:ln w="0">
            <a:noFill/>
          </a:ln>
        </p:spPr>
        <p:txBody>
          <a:bodyPr lIns="0" rIns="0" tIns="0" bIns="0" anchor="t">
            <a:normAutofit/>
          </a:bodyPr>
          <a:p>
            <a:pPr indent="0">
              <a:spcBef>
                <a:spcPts val="1417"/>
              </a:spcBef>
              <a:buNone/>
            </a:pPr>
            <a:endParaRPr b="0" lang="es-ES" sz="3200" spc="-1" strike="noStrike">
              <a:solidFill>
                <a:srgbClr val="000000"/>
              </a:solidFill>
              <a:latin typeface="Arial"/>
            </a:endParaRPr>
          </a:p>
        </p:txBody>
      </p:sp>
      <p:sp>
        <p:nvSpPr>
          <p:cNvPr id="229" name="PlaceHolder 4"/>
          <p:cNvSpPr>
            <a:spLocks noGrp="1"/>
          </p:cNvSpPr>
          <p:nvPr>
            <p:ph/>
          </p:nvPr>
        </p:nvSpPr>
        <p:spPr>
          <a:xfrm>
            <a:off x="609480" y="3681720"/>
            <a:ext cx="1274400" cy="1896480"/>
          </a:xfrm>
          <a:prstGeom prst="rect">
            <a:avLst/>
          </a:prstGeom>
          <a:noFill/>
          <a:ln w="0">
            <a:noFill/>
          </a:ln>
        </p:spPr>
        <p:txBody>
          <a:bodyPr lIns="0" rIns="0" tIns="0" bIns="0" anchor="t">
            <a:normAutofit/>
          </a:bodyPr>
          <a:p>
            <a:pPr indent="0">
              <a:spcBef>
                <a:spcPts val="1417"/>
              </a:spcBef>
              <a:buNone/>
            </a:pPr>
            <a:endParaRPr b="0" lang="es-ES" sz="3200" spc="-1" strike="noStrike">
              <a:solidFill>
                <a:srgbClr val="000000"/>
              </a:solidFill>
              <a:latin typeface="Arial"/>
            </a:endParaRPr>
          </a:p>
        </p:txBody>
      </p:sp>
      <p:sp>
        <p:nvSpPr>
          <p:cNvPr id="230" name="PlaceHolder 5"/>
          <p:cNvSpPr>
            <a:spLocks noGrp="1"/>
          </p:cNvSpPr>
          <p:nvPr>
            <p:ph/>
          </p:nvPr>
        </p:nvSpPr>
        <p:spPr>
          <a:xfrm>
            <a:off x="1947960" y="3681720"/>
            <a:ext cx="1274400" cy="1896480"/>
          </a:xfrm>
          <a:prstGeom prst="rect">
            <a:avLst/>
          </a:prstGeom>
          <a:noFill/>
          <a:ln w="0">
            <a:noFill/>
          </a:ln>
        </p:spPr>
        <p:txBody>
          <a:bodyPr lIns="0" rIns="0" tIns="0" bIns="0" anchor="t">
            <a:normAutofit/>
          </a:bodyPr>
          <a:p>
            <a:pPr indent="0">
              <a:spcBef>
                <a:spcPts val="1417"/>
              </a:spcBef>
              <a:buNone/>
            </a:pPr>
            <a:endParaRPr b="0" lang="es-ES" sz="3200" spc="-1" strike="noStrike">
              <a:solidFill>
                <a:srgbClr val="000000"/>
              </a:solidFill>
              <a:latin typeface="Arial"/>
            </a:endParaRPr>
          </a:p>
        </p:txBody>
      </p:sp>
      <p:sp>
        <p:nvSpPr>
          <p:cNvPr id="7" name="PlaceHolder 6"/>
          <p:cNvSpPr>
            <a:spLocks noGrp="1"/>
          </p:cNvSpPr>
          <p:nvPr>
            <p:ph type="ftr" idx="7"/>
          </p:nvPr>
        </p:nvSpPr>
        <p:spPr/>
        <p:txBody>
          <a:bodyPr/>
          <a:p>
            <a:r>
              <a:t>Footer</a:t>
            </a:r>
          </a:p>
        </p:txBody>
      </p:sp>
      <p:sp>
        <p:nvSpPr>
          <p:cNvPr id="8" name="PlaceHolder 7"/>
          <p:cNvSpPr>
            <a:spLocks noGrp="1"/>
          </p:cNvSpPr>
          <p:nvPr>
            <p:ph type="sldNum" idx="8"/>
          </p:nvPr>
        </p:nvSpPr>
        <p:spPr/>
        <p:txBody>
          <a:bodyPr/>
          <a:p>
            <a:fld id="{113C0DF6-82DA-4949-A4CD-3BB9FF8E0A19}" type="slidenum">
              <a:t>&lt;#&gt;</a:t>
            </a:fld>
          </a:p>
        </p:txBody>
      </p:sp>
      <p:sp>
        <p:nvSpPr>
          <p:cNvPr id="9" name="PlaceHolder 8"/>
          <p:cNvSpPr>
            <a:spLocks noGrp="1"/>
          </p:cNvSpPr>
          <p:nvPr>
            <p:ph type="dt" idx="9"/>
          </p:nvPr>
        </p:nvSpPr>
        <p:spPr/>
        <p:txBody>
          <a:bodyPr/>
          <a:p>
            <a:r>
              <a:rPr lang="es-ES"/>
              <a:t/>
            </a:r>
          </a:p>
        </p:txBody>
      </p:sp>
    </p:spTree>
  </p:cSld>
</p:sldLayout>
</file>

<file path=ppt/slideLayouts/slideLayout7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231" name="PlaceHolder 1"/>
          <p:cNvSpPr>
            <a:spLocks noGrp="1"/>
          </p:cNvSpPr>
          <p:nvPr>
            <p:ph type="title"/>
          </p:nvPr>
        </p:nvSpPr>
        <p:spPr>
          <a:xfrm>
            <a:off x="609480" y="273600"/>
            <a:ext cx="10971720" cy="1144080"/>
          </a:xfrm>
          <a:prstGeom prst="rect">
            <a:avLst/>
          </a:prstGeom>
          <a:noFill/>
          <a:ln w="0">
            <a:noFill/>
          </a:ln>
        </p:spPr>
        <p:txBody>
          <a:bodyPr lIns="0" rIns="0" tIns="0" bIns="0" anchor="ctr">
            <a:noAutofit/>
          </a:bodyPr>
          <a:p>
            <a:pPr indent="0" algn="ctr">
              <a:buNone/>
            </a:pPr>
            <a:endParaRPr b="0" lang="es-ES" sz="4400" spc="-1" strike="noStrike">
              <a:solidFill>
                <a:srgbClr val="000000"/>
              </a:solidFill>
              <a:latin typeface="Arial"/>
            </a:endParaRPr>
          </a:p>
        </p:txBody>
      </p:sp>
      <p:sp>
        <p:nvSpPr>
          <p:cNvPr id="232" name="PlaceHolder 2"/>
          <p:cNvSpPr>
            <a:spLocks noGrp="1"/>
          </p:cNvSpPr>
          <p:nvPr>
            <p:ph/>
          </p:nvPr>
        </p:nvSpPr>
        <p:spPr>
          <a:xfrm>
            <a:off x="609480" y="1604520"/>
            <a:ext cx="840960" cy="1896480"/>
          </a:xfrm>
          <a:prstGeom prst="rect">
            <a:avLst/>
          </a:prstGeom>
          <a:noFill/>
          <a:ln w="0">
            <a:noFill/>
          </a:ln>
        </p:spPr>
        <p:txBody>
          <a:bodyPr lIns="0" rIns="0" tIns="0" bIns="0" anchor="t">
            <a:normAutofit fontScale="74992" lnSpcReduction="20000"/>
          </a:bodyPr>
          <a:p>
            <a:pPr indent="0">
              <a:spcBef>
                <a:spcPts val="1417"/>
              </a:spcBef>
              <a:buNone/>
            </a:pPr>
            <a:endParaRPr b="0" lang="es-ES" sz="3200" spc="-1" strike="noStrike">
              <a:solidFill>
                <a:srgbClr val="000000"/>
              </a:solidFill>
              <a:latin typeface="Arial"/>
            </a:endParaRPr>
          </a:p>
        </p:txBody>
      </p:sp>
      <p:sp>
        <p:nvSpPr>
          <p:cNvPr id="233" name="PlaceHolder 3"/>
          <p:cNvSpPr>
            <a:spLocks noGrp="1"/>
          </p:cNvSpPr>
          <p:nvPr>
            <p:ph/>
          </p:nvPr>
        </p:nvSpPr>
        <p:spPr>
          <a:xfrm>
            <a:off x="1492920" y="1604520"/>
            <a:ext cx="840960" cy="1896480"/>
          </a:xfrm>
          <a:prstGeom prst="rect">
            <a:avLst/>
          </a:prstGeom>
          <a:noFill/>
          <a:ln w="0">
            <a:noFill/>
          </a:ln>
        </p:spPr>
        <p:txBody>
          <a:bodyPr lIns="0" rIns="0" tIns="0" bIns="0" anchor="t">
            <a:normAutofit fontScale="74992" lnSpcReduction="20000"/>
          </a:bodyPr>
          <a:p>
            <a:pPr indent="0">
              <a:spcBef>
                <a:spcPts val="1417"/>
              </a:spcBef>
              <a:buNone/>
            </a:pPr>
            <a:endParaRPr b="0" lang="es-ES" sz="3200" spc="-1" strike="noStrike">
              <a:solidFill>
                <a:srgbClr val="000000"/>
              </a:solidFill>
              <a:latin typeface="Arial"/>
            </a:endParaRPr>
          </a:p>
        </p:txBody>
      </p:sp>
      <p:sp>
        <p:nvSpPr>
          <p:cNvPr id="234" name="PlaceHolder 4"/>
          <p:cNvSpPr>
            <a:spLocks noGrp="1"/>
          </p:cNvSpPr>
          <p:nvPr>
            <p:ph/>
          </p:nvPr>
        </p:nvSpPr>
        <p:spPr>
          <a:xfrm>
            <a:off x="2376360" y="1604520"/>
            <a:ext cx="840960" cy="1896480"/>
          </a:xfrm>
          <a:prstGeom prst="rect">
            <a:avLst/>
          </a:prstGeom>
          <a:noFill/>
          <a:ln w="0">
            <a:noFill/>
          </a:ln>
        </p:spPr>
        <p:txBody>
          <a:bodyPr lIns="0" rIns="0" tIns="0" bIns="0" anchor="t">
            <a:normAutofit fontScale="74992" lnSpcReduction="20000"/>
          </a:bodyPr>
          <a:p>
            <a:pPr indent="0">
              <a:spcBef>
                <a:spcPts val="1417"/>
              </a:spcBef>
              <a:buNone/>
            </a:pPr>
            <a:endParaRPr b="0" lang="es-ES" sz="3200" spc="-1" strike="noStrike">
              <a:solidFill>
                <a:srgbClr val="000000"/>
              </a:solidFill>
              <a:latin typeface="Arial"/>
            </a:endParaRPr>
          </a:p>
        </p:txBody>
      </p:sp>
      <p:sp>
        <p:nvSpPr>
          <p:cNvPr id="235" name="PlaceHolder 5"/>
          <p:cNvSpPr>
            <a:spLocks noGrp="1"/>
          </p:cNvSpPr>
          <p:nvPr>
            <p:ph/>
          </p:nvPr>
        </p:nvSpPr>
        <p:spPr>
          <a:xfrm>
            <a:off x="609480" y="3681720"/>
            <a:ext cx="840960" cy="1896480"/>
          </a:xfrm>
          <a:prstGeom prst="rect">
            <a:avLst/>
          </a:prstGeom>
          <a:noFill/>
          <a:ln w="0">
            <a:noFill/>
          </a:ln>
        </p:spPr>
        <p:txBody>
          <a:bodyPr lIns="0" rIns="0" tIns="0" bIns="0" anchor="t">
            <a:normAutofit fontScale="74992" lnSpcReduction="20000"/>
          </a:bodyPr>
          <a:p>
            <a:pPr indent="0">
              <a:spcBef>
                <a:spcPts val="1417"/>
              </a:spcBef>
              <a:buNone/>
            </a:pPr>
            <a:endParaRPr b="0" lang="es-ES" sz="3200" spc="-1" strike="noStrike">
              <a:solidFill>
                <a:srgbClr val="000000"/>
              </a:solidFill>
              <a:latin typeface="Arial"/>
            </a:endParaRPr>
          </a:p>
        </p:txBody>
      </p:sp>
      <p:sp>
        <p:nvSpPr>
          <p:cNvPr id="236" name="PlaceHolder 6"/>
          <p:cNvSpPr>
            <a:spLocks noGrp="1"/>
          </p:cNvSpPr>
          <p:nvPr>
            <p:ph/>
          </p:nvPr>
        </p:nvSpPr>
        <p:spPr>
          <a:xfrm>
            <a:off x="1492920" y="3681720"/>
            <a:ext cx="840960" cy="1896480"/>
          </a:xfrm>
          <a:prstGeom prst="rect">
            <a:avLst/>
          </a:prstGeom>
          <a:noFill/>
          <a:ln w="0">
            <a:noFill/>
          </a:ln>
        </p:spPr>
        <p:txBody>
          <a:bodyPr lIns="0" rIns="0" tIns="0" bIns="0" anchor="t">
            <a:normAutofit fontScale="74992" lnSpcReduction="20000"/>
          </a:bodyPr>
          <a:p>
            <a:pPr indent="0">
              <a:spcBef>
                <a:spcPts val="1417"/>
              </a:spcBef>
              <a:buNone/>
            </a:pPr>
            <a:endParaRPr b="0" lang="es-ES" sz="3200" spc="-1" strike="noStrike">
              <a:solidFill>
                <a:srgbClr val="000000"/>
              </a:solidFill>
              <a:latin typeface="Arial"/>
            </a:endParaRPr>
          </a:p>
        </p:txBody>
      </p:sp>
      <p:sp>
        <p:nvSpPr>
          <p:cNvPr id="237" name="PlaceHolder 7"/>
          <p:cNvSpPr>
            <a:spLocks noGrp="1"/>
          </p:cNvSpPr>
          <p:nvPr>
            <p:ph/>
          </p:nvPr>
        </p:nvSpPr>
        <p:spPr>
          <a:xfrm>
            <a:off x="2376360" y="3681720"/>
            <a:ext cx="840960" cy="1896480"/>
          </a:xfrm>
          <a:prstGeom prst="rect">
            <a:avLst/>
          </a:prstGeom>
          <a:noFill/>
          <a:ln w="0">
            <a:noFill/>
          </a:ln>
        </p:spPr>
        <p:txBody>
          <a:bodyPr lIns="0" rIns="0" tIns="0" bIns="0" anchor="t">
            <a:normAutofit fontScale="74992" lnSpcReduction="20000"/>
          </a:bodyPr>
          <a:p>
            <a:pPr indent="0">
              <a:spcBef>
                <a:spcPts val="1417"/>
              </a:spcBef>
              <a:buNone/>
            </a:pPr>
            <a:endParaRPr b="0" lang="es-ES" sz="3200" spc="-1" strike="noStrike">
              <a:solidFill>
                <a:srgbClr val="000000"/>
              </a:solidFill>
              <a:latin typeface="Arial"/>
            </a:endParaRPr>
          </a:p>
        </p:txBody>
      </p:sp>
      <p:sp>
        <p:nvSpPr>
          <p:cNvPr id="9" name="PlaceHolder 8"/>
          <p:cNvSpPr>
            <a:spLocks noGrp="1"/>
          </p:cNvSpPr>
          <p:nvPr>
            <p:ph type="ftr" idx="7"/>
          </p:nvPr>
        </p:nvSpPr>
        <p:spPr/>
        <p:txBody>
          <a:bodyPr/>
          <a:p>
            <a:r>
              <a:t>Footer</a:t>
            </a:r>
          </a:p>
        </p:txBody>
      </p:sp>
      <p:sp>
        <p:nvSpPr>
          <p:cNvPr id="10" name="PlaceHolder 9"/>
          <p:cNvSpPr>
            <a:spLocks noGrp="1"/>
          </p:cNvSpPr>
          <p:nvPr>
            <p:ph type="sldNum" idx="8"/>
          </p:nvPr>
        </p:nvSpPr>
        <p:spPr/>
        <p:txBody>
          <a:bodyPr/>
          <a:p>
            <a:fld id="{D87929A9-74CB-43EB-8D2B-5B30523B3FD3}" type="slidenum">
              <a:t>&lt;#&gt;</a:t>
            </a:fld>
          </a:p>
        </p:txBody>
      </p:sp>
      <p:sp>
        <p:nvSpPr>
          <p:cNvPr id="11" name="PlaceHolder 10"/>
          <p:cNvSpPr>
            <a:spLocks noGrp="1"/>
          </p:cNvSpPr>
          <p:nvPr>
            <p:ph type="dt" idx="9"/>
          </p:nvPr>
        </p:nvSpPr>
        <p:spPr/>
        <p:txBody>
          <a:bodyPr/>
          <a:p>
            <a:r>
              <a:rPr lang="es-ES"/>
              <a:t/>
            </a: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609480" y="273600"/>
            <a:ext cx="10971720" cy="1144080"/>
          </a:xfrm>
          <a:prstGeom prst="rect">
            <a:avLst/>
          </a:prstGeom>
          <a:noFill/>
          <a:ln w="0">
            <a:noFill/>
          </a:ln>
        </p:spPr>
        <p:txBody>
          <a:bodyPr lIns="0" rIns="0" tIns="0" bIns="0" anchor="ctr">
            <a:noAutofit/>
          </a:bodyPr>
          <a:p>
            <a:pPr indent="0" algn="ctr">
              <a:buNone/>
            </a:pPr>
            <a:endParaRPr b="0" lang="es-ES" sz="4400" spc="-1" strike="noStrike">
              <a:solidFill>
                <a:srgbClr val="000000"/>
              </a:solidFill>
              <a:latin typeface="Arial"/>
            </a:endParaRPr>
          </a:p>
        </p:txBody>
      </p:sp>
      <p:sp>
        <p:nvSpPr>
          <p:cNvPr id="19" name="PlaceHolder 2"/>
          <p:cNvSpPr>
            <a:spLocks noGrp="1"/>
          </p:cNvSpPr>
          <p:nvPr>
            <p:ph/>
          </p:nvPr>
        </p:nvSpPr>
        <p:spPr>
          <a:xfrm>
            <a:off x="609480" y="1604520"/>
            <a:ext cx="1274400" cy="3976560"/>
          </a:xfrm>
          <a:prstGeom prst="rect">
            <a:avLst/>
          </a:prstGeom>
          <a:noFill/>
          <a:ln w="0">
            <a:noFill/>
          </a:ln>
        </p:spPr>
        <p:txBody>
          <a:bodyPr lIns="0" rIns="0" tIns="0" bIns="0" anchor="t">
            <a:normAutofit/>
          </a:bodyPr>
          <a:p>
            <a:pPr indent="0">
              <a:spcBef>
                <a:spcPts val="1417"/>
              </a:spcBef>
              <a:buNone/>
            </a:pPr>
            <a:endParaRPr b="0" lang="es-ES" sz="3200" spc="-1" strike="noStrike">
              <a:solidFill>
                <a:srgbClr val="000000"/>
              </a:solidFill>
              <a:latin typeface="Arial"/>
            </a:endParaRPr>
          </a:p>
        </p:txBody>
      </p:sp>
      <p:sp>
        <p:nvSpPr>
          <p:cNvPr id="20" name="PlaceHolder 3"/>
          <p:cNvSpPr>
            <a:spLocks noGrp="1"/>
          </p:cNvSpPr>
          <p:nvPr>
            <p:ph/>
          </p:nvPr>
        </p:nvSpPr>
        <p:spPr>
          <a:xfrm>
            <a:off x="1947960" y="1604520"/>
            <a:ext cx="1274400" cy="1896480"/>
          </a:xfrm>
          <a:prstGeom prst="rect">
            <a:avLst/>
          </a:prstGeom>
          <a:noFill/>
          <a:ln w="0">
            <a:noFill/>
          </a:ln>
        </p:spPr>
        <p:txBody>
          <a:bodyPr lIns="0" rIns="0" tIns="0" bIns="0" anchor="t">
            <a:normAutofit/>
          </a:bodyPr>
          <a:p>
            <a:pPr indent="0">
              <a:spcBef>
                <a:spcPts val="1417"/>
              </a:spcBef>
              <a:buNone/>
            </a:pPr>
            <a:endParaRPr b="0" lang="es-ES" sz="3200" spc="-1" strike="noStrike">
              <a:solidFill>
                <a:srgbClr val="000000"/>
              </a:solidFill>
              <a:latin typeface="Arial"/>
            </a:endParaRPr>
          </a:p>
        </p:txBody>
      </p:sp>
      <p:sp>
        <p:nvSpPr>
          <p:cNvPr id="21" name="PlaceHolder 4"/>
          <p:cNvSpPr>
            <a:spLocks noGrp="1"/>
          </p:cNvSpPr>
          <p:nvPr>
            <p:ph/>
          </p:nvPr>
        </p:nvSpPr>
        <p:spPr>
          <a:xfrm>
            <a:off x="1947960" y="3681720"/>
            <a:ext cx="1274400" cy="1896480"/>
          </a:xfrm>
          <a:prstGeom prst="rect">
            <a:avLst/>
          </a:prstGeom>
          <a:noFill/>
          <a:ln w="0">
            <a:noFill/>
          </a:ln>
        </p:spPr>
        <p:txBody>
          <a:bodyPr lIns="0" rIns="0" tIns="0" bIns="0" anchor="t">
            <a:normAutofit/>
          </a:bodyPr>
          <a:p>
            <a:pPr indent="0">
              <a:spcBef>
                <a:spcPts val="1417"/>
              </a:spcBef>
              <a:buNone/>
            </a:pPr>
            <a:endParaRPr b="0" lang="es-ES" sz="3200" spc="-1" strike="noStrike">
              <a:solidFill>
                <a:srgbClr val="000000"/>
              </a:solidFill>
              <a:latin typeface="Arial"/>
            </a:endParaRPr>
          </a:p>
        </p:txBody>
      </p:sp>
      <p:sp>
        <p:nvSpPr>
          <p:cNvPr id="6" name="PlaceHolder 5"/>
          <p:cNvSpPr>
            <a:spLocks noGrp="1"/>
          </p:cNvSpPr>
          <p:nvPr>
            <p:ph type="ftr" idx="1"/>
          </p:nvPr>
        </p:nvSpPr>
        <p:spPr/>
        <p:txBody>
          <a:bodyPr/>
          <a:p>
            <a:r>
              <a:t>Footer</a:t>
            </a:r>
          </a:p>
        </p:txBody>
      </p:sp>
      <p:sp>
        <p:nvSpPr>
          <p:cNvPr id="7" name="PlaceHolder 6"/>
          <p:cNvSpPr>
            <a:spLocks noGrp="1"/>
          </p:cNvSpPr>
          <p:nvPr>
            <p:ph type="sldNum" idx="2"/>
          </p:nvPr>
        </p:nvSpPr>
        <p:spPr/>
        <p:txBody>
          <a:bodyPr/>
          <a:p>
            <a:fld id="{14CB5AA6-1474-4331-A4D2-BAD5FC766299}" type="slidenum">
              <a:t>&lt;#&gt;</a:t>
            </a:fld>
          </a:p>
        </p:txBody>
      </p:sp>
      <p:sp>
        <p:nvSpPr>
          <p:cNvPr id="8" name="PlaceHolder 7"/>
          <p:cNvSpPr>
            <a:spLocks noGrp="1"/>
          </p:cNvSpPr>
          <p:nvPr>
            <p:ph type="dt" idx="3"/>
          </p:nvPr>
        </p:nvSpPr>
        <p:spPr/>
        <p:txBody>
          <a:bodyPr/>
          <a:p>
            <a:r>
              <a:rPr lang="es-ES"/>
              <a:t/>
            </a: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609480" y="273600"/>
            <a:ext cx="10971720" cy="1144080"/>
          </a:xfrm>
          <a:prstGeom prst="rect">
            <a:avLst/>
          </a:prstGeom>
          <a:noFill/>
          <a:ln w="0">
            <a:noFill/>
          </a:ln>
        </p:spPr>
        <p:txBody>
          <a:bodyPr lIns="0" rIns="0" tIns="0" bIns="0" anchor="ctr">
            <a:noAutofit/>
          </a:bodyPr>
          <a:p>
            <a:pPr indent="0" algn="ctr">
              <a:buNone/>
            </a:pPr>
            <a:endParaRPr b="0" lang="es-ES" sz="4400" spc="-1" strike="noStrike">
              <a:solidFill>
                <a:srgbClr val="000000"/>
              </a:solidFill>
              <a:latin typeface="Arial"/>
            </a:endParaRPr>
          </a:p>
        </p:txBody>
      </p:sp>
      <p:sp>
        <p:nvSpPr>
          <p:cNvPr id="23" name="PlaceHolder 2"/>
          <p:cNvSpPr>
            <a:spLocks noGrp="1"/>
          </p:cNvSpPr>
          <p:nvPr>
            <p:ph/>
          </p:nvPr>
        </p:nvSpPr>
        <p:spPr>
          <a:xfrm>
            <a:off x="609480" y="1604520"/>
            <a:ext cx="1274400" cy="1896480"/>
          </a:xfrm>
          <a:prstGeom prst="rect">
            <a:avLst/>
          </a:prstGeom>
          <a:noFill/>
          <a:ln w="0">
            <a:noFill/>
          </a:ln>
        </p:spPr>
        <p:txBody>
          <a:bodyPr lIns="0" rIns="0" tIns="0" bIns="0" anchor="t">
            <a:normAutofit/>
          </a:bodyPr>
          <a:p>
            <a:pPr indent="0">
              <a:spcBef>
                <a:spcPts val="1417"/>
              </a:spcBef>
              <a:buNone/>
            </a:pPr>
            <a:endParaRPr b="0" lang="es-ES" sz="3200" spc="-1" strike="noStrike">
              <a:solidFill>
                <a:srgbClr val="000000"/>
              </a:solidFill>
              <a:latin typeface="Arial"/>
            </a:endParaRPr>
          </a:p>
        </p:txBody>
      </p:sp>
      <p:sp>
        <p:nvSpPr>
          <p:cNvPr id="24" name="PlaceHolder 3"/>
          <p:cNvSpPr>
            <a:spLocks noGrp="1"/>
          </p:cNvSpPr>
          <p:nvPr>
            <p:ph/>
          </p:nvPr>
        </p:nvSpPr>
        <p:spPr>
          <a:xfrm>
            <a:off x="1947960" y="1604520"/>
            <a:ext cx="1274400" cy="1896480"/>
          </a:xfrm>
          <a:prstGeom prst="rect">
            <a:avLst/>
          </a:prstGeom>
          <a:noFill/>
          <a:ln w="0">
            <a:noFill/>
          </a:ln>
        </p:spPr>
        <p:txBody>
          <a:bodyPr lIns="0" rIns="0" tIns="0" bIns="0" anchor="t">
            <a:normAutofit/>
          </a:bodyPr>
          <a:p>
            <a:pPr indent="0">
              <a:spcBef>
                <a:spcPts val="1417"/>
              </a:spcBef>
              <a:buNone/>
            </a:pPr>
            <a:endParaRPr b="0" lang="es-ES" sz="3200" spc="-1" strike="noStrike">
              <a:solidFill>
                <a:srgbClr val="000000"/>
              </a:solidFill>
              <a:latin typeface="Arial"/>
            </a:endParaRPr>
          </a:p>
        </p:txBody>
      </p:sp>
      <p:sp>
        <p:nvSpPr>
          <p:cNvPr id="25" name="PlaceHolder 4"/>
          <p:cNvSpPr>
            <a:spLocks noGrp="1"/>
          </p:cNvSpPr>
          <p:nvPr>
            <p:ph/>
          </p:nvPr>
        </p:nvSpPr>
        <p:spPr>
          <a:xfrm>
            <a:off x="609480" y="3681720"/>
            <a:ext cx="2612160" cy="1896480"/>
          </a:xfrm>
          <a:prstGeom prst="rect">
            <a:avLst/>
          </a:prstGeom>
          <a:noFill/>
          <a:ln w="0">
            <a:noFill/>
          </a:ln>
        </p:spPr>
        <p:txBody>
          <a:bodyPr lIns="0" rIns="0" tIns="0" bIns="0" anchor="t">
            <a:normAutofit/>
          </a:bodyPr>
          <a:p>
            <a:pPr indent="0">
              <a:spcBef>
                <a:spcPts val="1417"/>
              </a:spcBef>
              <a:buNone/>
            </a:pPr>
            <a:endParaRPr b="0" lang="es-ES" sz="3200" spc="-1" strike="noStrike">
              <a:solidFill>
                <a:srgbClr val="000000"/>
              </a:solidFill>
              <a:latin typeface="Arial"/>
            </a:endParaRPr>
          </a:p>
        </p:txBody>
      </p:sp>
      <p:sp>
        <p:nvSpPr>
          <p:cNvPr id="6" name="PlaceHolder 5"/>
          <p:cNvSpPr>
            <a:spLocks noGrp="1"/>
          </p:cNvSpPr>
          <p:nvPr>
            <p:ph type="ftr" idx="1"/>
          </p:nvPr>
        </p:nvSpPr>
        <p:spPr/>
        <p:txBody>
          <a:bodyPr/>
          <a:p>
            <a:r>
              <a:t>Footer</a:t>
            </a:r>
          </a:p>
        </p:txBody>
      </p:sp>
      <p:sp>
        <p:nvSpPr>
          <p:cNvPr id="7" name="PlaceHolder 6"/>
          <p:cNvSpPr>
            <a:spLocks noGrp="1"/>
          </p:cNvSpPr>
          <p:nvPr>
            <p:ph type="sldNum" idx="2"/>
          </p:nvPr>
        </p:nvSpPr>
        <p:spPr/>
        <p:txBody>
          <a:bodyPr/>
          <a:p>
            <a:fld id="{C4939C20-DCCB-47DE-9BAE-396AC8B1C8DE}" type="slidenum">
              <a:t>&lt;#&gt;</a:t>
            </a:fld>
          </a:p>
        </p:txBody>
      </p:sp>
      <p:sp>
        <p:nvSpPr>
          <p:cNvPr id="8" name="PlaceHolder 7"/>
          <p:cNvSpPr>
            <a:spLocks noGrp="1"/>
          </p:cNvSpPr>
          <p:nvPr>
            <p:ph type="dt" idx="3"/>
          </p:nvPr>
        </p:nvSpPr>
        <p:spPr/>
        <p:txBody>
          <a:bodyPr/>
          <a:p>
            <a:r>
              <a:rPr lang="es-ES"/>
              <a:t/>
            </a: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 Id="rId9" Type="http://schemas.openxmlformats.org/officeDocument/2006/relationships/slideLayout" Target="../slideLayouts/slideLayout32.xml"/><Relationship Id="rId10" Type="http://schemas.openxmlformats.org/officeDocument/2006/relationships/slideLayout" Target="../slideLayouts/slideLayout33.xml"/><Relationship Id="rId11" Type="http://schemas.openxmlformats.org/officeDocument/2006/relationships/slideLayout" Target="../slideLayouts/slideLayout34.xml"/><Relationship Id="rId12" Type="http://schemas.openxmlformats.org/officeDocument/2006/relationships/slideLayout" Target="../slideLayouts/slideLayout35.xml"/><Relationship Id="rId13" Type="http://schemas.openxmlformats.org/officeDocument/2006/relationships/slideLayout" Target="../slideLayouts/slideLayout36.xml"/>
</Relationships>
</file>

<file path=ppt/slideMasters/_rels/slideMaster4.xml.rels><?xml version="1.0" encoding="UTF-8"?>
<Relationships xmlns="http://schemas.openxmlformats.org/package/2006/relationships"><Relationship Id="rId1" Type="http://schemas.openxmlformats.org/officeDocument/2006/relationships/theme" Target="../theme/theme4.xml"/><Relationship Id="rId2" Type="http://schemas.openxmlformats.org/officeDocument/2006/relationships/slideLayout" Target="../slideLayouts/slideLayout37.xml"/><Relationship Id="rId3" Type="http://schemas.openxmlformats.org/officeDocument/2006/relationships/slideLayout" Target="../slideLayouts/slideLayout38.xml"/><Relationship Id="rId4" Type="http://schemas.openxmlformats.org/officeDocument/2006/relationships/slideLayout" Target="../slideLayouts/slideLayout39.xml"/><Relationship Id="rId5" Type="http://schemas.openxmlformats.org/officeDocument/2006/relationships/slideLayout" Target="../slideLayouts/slideLayout40.xml"/><Relationship Id="rId6" Type="http://schemas.openxmlformats.org/officeDocument/2006/relationships/slideLayout" Target="../slideLayouts/slideLayout41.xml"/><Relationship Id="rId7" Type="http://schemas.openxmlformats.org/officeDocument/2006/relationships/slideLayout" Target="../slideLayouts/slideLayout42.xml"/><Relationship Id="rId8" Type="http://schemas.openxmlformats.org/officeDocument/2006/relationships/slideLayout" Target="../slideLayouts/slideLayout43.xml"/><Relationship Id="rId9" Type="http://schemas.openxmlformats.org/officeDocument/2006/relationships/slideLayout" Target="../slideLayouts/slideLayout44.xml"/><Relationship Id="rId10" Type="http://schemas.openxmlformats.org/officeDocument/2006/relationships/slideLayout" Target="../slideLayouts/slideLayout45.xml"/><Relationship Id="rId11" Type="http://schemas.openxmlformats.org/officeDocument/2006/relationships/slideLayout" Target="../slideLayouts/slideLayout46.xml"/><Relationship Id="rId12" Type="http://schemas.openxmlformats.org/officeDocument/2006/relationships/slideLayout" Target="../slideLayouts/slideLayout47.xml"/><Relationship Id="rId13" Type="http://schemas.openxmlformats.org/officeDocument/2006/relationships/slideLayout" Target="../slideLayouts/slideLayout48.xml"/>
</Relationships>
</file>

<file path=ppt/slideMasters/_rels/slideMaster5.xml.rels><?xml version="1.0" encoding="UTF-8"?>
<Relationships xmlns="http://schemas.openxmlformats.org/package/2006/relationships"><Relationship Id="rId1" Type="http://schemas.openxmlformats.org/officeDocument/2006/relationships/theme" Target="../theme/theme5.xml"/><Relationship Id="rId2" Type="http://schemas.openxmlformats.org/officeDocument/2006/relationships/slideLayout" Target="../slideLayouts/slideLayout49.xml"/><Relationship Id="rId3" Type="http://schemas.openxmlformats.org/officeDocument/2006/relationships/slideLayout" Target="../slideLayouts/slideLayout50.xml"/><Relationship Id="rId4" Type="http://schemas.openxmlformats.org/officeDocument/2006/relationships/slideLayout" Target="../slideLayouts/slideLayout51.xml"/><Relationship Id="rId5" Type="http://schemas.openxmlformats.org/officeDocument/2006/relationships/slideLayout" Target="../slideLayouts/slideLayout52.xml"/><Relationship Id="rId6" Type="http://schemas.openxmlformats.org/officeDocument/2006/relationships/slideLayout" Target="../slideLayouts/slideLayout53.xml"/><Relationship Id="rId7" Type="http://schemas.openxmlformats.org/officeDocument/2006/relationships/slideLayout" Target="../slideLayouts/slideLayout54.xml"/><Relationship Id="rId8" Type="http://schemas.openxmlformats.org/officeDocument/2006/relationships/slideLayout" Target="../slideLayouts/slideLayout55.xml"/><Relationship Id="rId9" Type="http://schemas.openxmlformats.org/officeDocument/2006/relationships/slideLayout" Target="../slideLayouts/slideLayout56.xml"/><Relationship Id="rId10" Type="http://schemas.openxmlformats.org/officeDocument/2006/relationships/slideLayout" Target="../slideLayouts/slideLayout57.xml"/><Relationship Id="rId11" Type="http://schemas.openxmlformats.org/officeDocument/2006/relationships/slideLayout" Target="../slideLayouts/slideLayout58.xml"/><Relationship Id="rId12" Type="http://schemas.openxmlformats.org/officeDocument/2006/relationships/slideLayout" Target="../slideLayouts/slideLayout59.xml"/><Relationship Id="rId13" Type="http://schemas.openxmlformats.org/officeDocument/2006/relationships/slideLayout" Target="../slideLayouts/slideLayout60.xml"/>
</Relationships>
</file>

<file path=ppt/slideMasters/_rels/slideMaster6.xml.rels><?xml version="1.0" encoding="UTF-8"?>
<Relationships xmlns="http://schemas.openxmlformats.org/package/2006/relationships"><Relationship Id="rId1" Type="http://schemas.openxmlformats.org/officeDocument/2006/relationships/theme" Target="../theme/theme6.xml"/><Relationship Id="rId2" Type="http://schemas.openxmlformats.org/officeDocument/2006/relationships/slideLayout" Target="../slideLayouts/slideLayout61.xml"/><Relationship Id="rId3" Type="http://schemas.openxmlformats.org/officeDocument/2006/relationships/slideLayout" Target="../slideLayouts/slideLayout62.xml"/><Relationship Id="rId4" Type="http://schemas.openxmlformats.org/officeDocument/2006/relationships/slideLayout" Target="../slideLayouts/slideLayout63.xml"/><Relationship Id="rId5" Type="http://schemas.openxmlformats.org/officeDocument/2006/relationships/slideLayout" Target="../slideLayouts/slideLayout64.xml"/><Relationship Id="rId6" Type="http://schemas.openxmlformats.org/officeDocument/2006/relationships/slideLayout" Target="../slideLayouts/slideLayout65.xml"/><Relationship Id="rId7" Type="http://schemas.openxmlformats.org/officeDocument/2006/relationships/slideLayout" Target="../slideLayouts/slideLayout66.xml"/><Relationship Id="rId8" Type="http://schemas.openxmlformats.org/officeDocument/2006/relationships/slideLayout" Target="../slideLayouts/slideLayout67.xml"/><Relationship Id="rId9" Type="http://schemas.openxmlformats.org/officeDocument/2006/relationships/slideLayout" Target="../slideLayouts/slideLayout68.xml"/><Relationship Id="rId10" Type="http://schemas.openxmlformats.org/officeDocument/2006/relationships/slideLayout" Target="../slideLayouts/slideLayout69.xml"/><Relationship Id="rId11" Type="http://schemas.openxmlformats.org/officeDocument/2006/relationships/slideLayout" Target="../slideLayouts/slideLayout70.xml"/><Relationship Id="rId12" Type="http://schemas.openxmlformats.org/officeDocument/2006/relationships/slideLayout" Target="../slideLayouts/slideLayout71.xml"/><Relationship Id="rId13" Type="http://schemas.openxmlformats.org/officeDocument/2006/relationships/slideLayout" Target="../slideLayouts/slideLayout72.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chemeClr val="lt1"/>
        </a:solid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609480" y="273600"/>
            <a:ext cx="10971720" cy="1144080"/>
          </a:xfrm>
          <a:prstGeom prst="rect">
            <a:avLst/>
          </a:prstGeom>
          <a:noFill/>
          <a:ln w="0">
            <a:noFill/>
          </a:ln>
        </p:spPr>
        <p:txBody>
          <a:bodyPr lIns="0" rIns="0" tIns="0" bIns="0" anchor="ctr">
            <a:noAutofit/>
          </a:bodyPr>
          <a:p>
            <a:pPr indent="0">
              <a:buNone/>
            </a:pPr>
            <a:r>
              <a:rPr b="0" lang="es-ES" sz="1800" spc="-1" strike="noStrike">
                <a:solidFill>
                  <a:srgbClr val="000000"/>
                </a:solidFill>
                <a:latin typeface="Arial"/>
              </a:rPr>
              <a:t>Click to edit the title text format</a:t>
            </a:r>
            <a:endParaRPr b="0" lang="es-ES" sz="1800" spc="-1" strike="noStrike">
              <a:solidFill>
                <a:srgbClr val="000000"/>
              </a:solidFill>
              <a:latin typeface="Arial"/>
            </a:endParaRPr>
          </a:p>
        </p:txBody>
      </p:sp>
      <p:sp>
        <p:nvSpPr>
          <p:cNvPr id="1" name="PlaceHolder 2"/>
          <p:cNvSpPr>
            <a:spLocks noGrp="1"/>
          </p:cNvSpPr>
          <p:nvPr>
            <p:ph type="ftr" idx="1"/>
          </p:nvPr>
        </p:nvSpPr>
        <p:spPr>
          <a:xfrm>
            <a:off x="4038480" y="6356520"/>
            <a:ext cx="4114080" cy="364320"/>
          </a:xfrm>
          <a:prstGeom prst="rect">
            <a:avLst/>
          </a:prstGeom>
          <a:noFill/>
          <a:ln w="0">
            <a:noFill/>
          </a:ln>
        </p:spPr>
        <p:txBody>
          <a:bodyPr lIns="91440" rIns="91440" tIns="45720" bIns="45720" anchor="ctr">
            <a:noAutofit/>
          </a:bodyPr>
          <a:lstStyle>
            <a:lvl1pPr indent="0" algn="ctr">
              <a:lnSpc>
                <a:spcPct val="100000"/>
              </a:lnSpc>
              <a:buNone/>
              <a:tabLst>
                <a:tab algn="l" pos="0"/>
              </a:tabLst>
              <a:defRPr b="0" lang="es-ES" sz="1400" spc="-1" strike="noStrike">
                <a:solidFill>
                  <a:srgbClr val="000000"/>
                </a:solidFill>
                <a:latin typeface="Times New Roman"/>
              </a:defRPr>
            </a:lvl1pPr>
          </a:lstStyle>
          <a:p>
            <a:pPr indent="0" algn="ctr">
              <a:lnSpc>
                <a:spcPct val="100000"/>
              </a:lnSpc>
              <a:buNone/>
              <a:tabLst>
                <a:tab algn="l" pos="0"/>
              </a:tabLst>
            </a:pPr>
            <a:r>
              <a:rPr b="0" lang="es-ES" sz="1400" spc="-1" strike="noStrike">
                <a:solidFill>
                  <a:srgbClr val="000000"/>
                </a:solidFill>
                <a:latin typeface="Times New Roman"/>
              </a:rPr>
              <a:t>&lt;footer&gt;</a:t>
            </a:r>
            <a:endParaRPr b="0" lang="es-ES" sz="1400" spc="-1" strike="noStrike">
              <a:solidFill>
                <a:srgbClr val="000000"/>
              </a:solidFill>
              <a:latin typeface="Times New Roman"/>
            </a:endParaRPr>
          </a:p>
        </p:txBody>
      </p:sp>
      <p:sp>
        <p:nvSpPr>
          <p:cNvPr id="2" name="PlaceHolder 3"/>
          <p:cNvSpPr>
            <a:spLocks noGrp="1"/>
          </p:cNvSpPr>
          <p:nvPr>
            <p:ph type="sldNum" idx="2"/>
          </p:nvPr>
        </p:nvSpPr>
        <p:spPr>
          <a:xfrm>
            <a:off x="8610480" y="6356520"/>
            <a:ext cx="2742480" cy="364320"/>
          </a:xfrm>
          <a:prstGeom prst="rect">
            <a:avLst/>
          </a:prstGeom>
          <a:noFill/>
          <a:ln w="0">
            <a:noFill/>
          </a:ln>
        </p:spPr>
        <p:txBody>
          <a:bodyPr lIns="91440" rIns="91440" tIns="45720" bIns="45720" anchor="ctr">
            <a:noAutofit/>
          </a:bodyPr>
          <a:lstStyle>
            <a:lvl1pPr indent="0" algn="r">
              <a:lnSpc>
                <a:spcPct val="100000"/>
              </a:lnSpc>
              <a:buNone/>
              <a:tabLst>
                <a:tab algn="l" pos="0"/>
              </a:tabLst>
              <a:defRPr b="0" lang="es-ES" sz="1200" spc="-1" strike="noStrike">
                <a:solidFill>
                  <a:srgbClr val="888888"/>
                </a:solidFill>
                <a:latin typeface="Calibri"/>
                <a:ea typeface="Calibri"/>
              </a:defRPr>
            </a:lvl1pPr>
          </a:lstStyle>
          <a:p>
            <a:pPr indent="0" algn="r">
              <a:lnSpc>
                <a:spcPct val="100000"/>
              </a:lnSpc>
              <a:buNone/>
              <a:tabLst>
                <a:tab algn="l" pos="0"/>
              </a:tabLst>
            </a:pPr>
            <a:fld id="{190BC1DB-1BED-4A05-B92C-44BC7534C48E}" type="slidenum">
              <a:rPr b="0" lang="es-ES" sz="1200" spc="-1" strike="noStrike">
                <a:solidFill>
                  <a:srgbClr val="888888"/>
                </a:solidFill>
                <a:latin typeface="Calibri"/>
                <a:ea typeface="Calibri"/>
              </a:rPr>
              <a:t>&lt;number&gt;</a:t>
            </a:fld>
            <a:endParaRPr b="0" lang="es-ES" sz="1200" spc="-1" strike="noStrike">
              <a:solidFill>
                <a:srgbClr val="000000"/>
              </a:solidFill>
              <a:latin typeface="Times New Roman"/>
            </a:endParaRPr>
          </a:p>
        </p:txBody>
      </p:sp>
      <p:sp>
        <p:nvSpPr>
          <p:cNvPr id="3" name="PlaceHolder 4"/>
          <p:cNvSpPr>
            <a:spLocks noGrp="1"/>
          </p:cNvSpPr>
          <p:nvPr>
            <p:ph type="dt" idx="3"/>
          </p:nvPr>
        </p:nvSpPr>
        <p:spPr>
          <a:xfrm>
            <a:off x="838080" y="6356520"/>
            <a:ext cx="2742480" cy="364320"/>
          </a:xfrm>
          <a:prstGeom prst="rect">
            <a:avLst/>
          </a:prstGeom>
          <a:noFill/>
          <a:ln w="0">
            <a:noFill/>
          </a:ln>
        </p:spPr>
        <p:txBody>
          <a:bodyPr lIns="91440" rIns="91440" tIns="45720" bIns="45720" anchor="ctr">
            <a:noAutofit/>
          </a:bodyPr>
          <a:lstStyle>
            <a:lvl1pPr indent="0">
              <a:buNone/>
              <a:defRPr b="0" lang="es-ES" sz="1400" spc="-1" strike="noStrike">
                <a:solidFill>
                  <a:srgbClr val="000000"/>
                </a:solidFill>
                <a:latin typeface="Times New Roman"/>
              </a:defRPr>
            </a:lvl1pPr>
          </a:lstStyle>
          <a:p>
            <a:pPr indent="0">
              <a:buNone/>
            </a:pPr>
            <a:r>
              <a:rPr b="0" lang="es-ES" sz="1400" spc="-1" strike="noStrike">
                <a:solidFill>
                  <a:srgbClr val="000000"/>
                </a:solidFill>
                <a:latin typeface="Times New Roman"/>
              </a:rPr>
              <a:t>&lt;date/time&gt;</a:t>
            </a:r>
            <a:endParaRPr b="0" lang="es-ES" sz="1400" spc="-1" strike="noStrike">
              <a:solidFill>
                <a:srgbClr val="000000"/>
              </a:solidFill>
              <a:latin typeface="Times New Roman"/>
            </a:endParaRPr>
          </a:p>
        </p:txBody>
      </p:sp>
      <p:sp>
        <p:nvSpPr>
          <p:cNvPr id="4" name="PlaceHolder 5"/>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s-ES" sz="3200" spc="-1" strike="noStrike">
                <a:solidFill>
                  <a:srgbClr val="000000"/>
                </a:solidFill>
                <a:latin typeface="Arial"/>
              </a:rPr>
              <a:t>Click to edit the outline text format</a:t>
            </a:r>
            <a:endParaRPr b="0" lang="es-ES" sz="32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s-ES" sz="2800" spc="-1" strike="noStrike">
                <a:solidFill>
                  <a:srgbClr val="000000"/>
                </a:solidFill>
                <a:latin typeface="Arial"/>
              </a:rPr>
              <a:t>Second Outline Level</a:t>
            </a:r>
            <a:endParaRPr b="0" lang="es-ES" sz="2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s-ES" sz="2400" spc="-1" strike="noStrike">
                <a:solidFill>
                  <a:srgbClr val="000000"/>
                </a:solidFill>
                <a:latin typeface="Arial"/>
              </a:rPr>
              <a:t>Third Outline Level</a:t>
            </a:r>
            <a:endParaRPr b="0" lang="es-ES" sz="24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s-ES" sz="2000" spc="-1" strike="noStrike">
                <a:solidFill>
                  <a:srgbClr val="000000"/>
                </a:solidFill>
                <a:latin typeface="Arial"/>
              </a:rPr>
              <a:t>Fourth Outline Level</a:t>
            </a:r>
            <a:endParaRPr b="0" lang="es-ES" sz="20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s-ES" sz="2000" spc="-1" strike="noStrike">
                <a:solidFill>
                  <a:srgbClr val="000000"/>
                </a:solidFill>
                <a:latin typeface="Arial"/>
              </a:rPr>
              <a:t>Fifth Outline Level</a:t>
            </a:r>
            <a:endParaRPr b="0" lang="es-ES"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s-ES" sz="2000" spc="-1" strike="noStrike">
                <a:solidFill>
                  <a:srgbClr val="000000"/>
                </a:solidFill>
                <a:latin typeface="Arial"/>
              </a:rPr>
              <a:t>Sixth Outline Level</a:t>
            </a:r>
            <a:endParaRPr b="0" lang="es-ES"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s-ES" sz="2000" spc="-1" strike="noStrike">
                <a:solidFill>
                  <a:srgbClr val="000000"/>
                </a:solidFill>
                <a:latin typeface="Arial"/>
              </a:rPr>
              <a:t>Seventh Outline Level</a:t>
            </a:r>
            <a:endParaRPr b="0" lang="es-ES"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r>
              <a:rPr b="0" lang="es-ES" sz="4400" spc="-1" strike="noStrike">
                <a:solidFill>
                  <a:srgbClr val="000000"/>
                </a:solidFill>
                <a:latin typeface="Arial"/>
              </a:rPr>
              <a:t>Click to edit the title text format</a:t>
            </a:r>
            <a:endParaRPr b="0" lang="es-ES" sz="4400" spc="-1" strike="noStrike">
              <a:solidFill>
                <a:srgbClr val="000000"/>
              </a:solidFill>
              <a:latin typeface="Arial"/>
            </a:endParaRPr>
          </a:p>
        </p:txBody>
      </p:sp>
      <p:sp>
        <p:nvSpPr>
          <p:cNvPr id="42"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s-ES" sz="3200" spc="-1" strike="noStrike">
                <a:solidFill>
                  <a:srgbClr val="000000"/>
                </a:solidFill>
                <a:latin typeface="Arial"/>
              </a:rPr>
              <a:t>Click to edit the outline text format</a:t>
            </a:r>
            <a:endParaRPr b="0" lang="es-ES" sz="32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s-ES" sz="2800" spc="-1" strike="noStrike">
                <a:solidFill>
                  <a:srgbClr val="000000"/>
                </a:solidFill>
                <a:latin typeface="Arial"/>
              </a:rPr>
              <a:t>Second Outline Level</a:t>
            </a:r>
            <a:endParaRPr b="0" lang="es-ES" sz="2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s-ES" sz="2400" spc="-1" strike="noStrike">
                <a:solidFill>
                  <a:srgbClr val="000000"/>
                </a:solidFill>
                <a:latin typeface="Arial"/>
              </a:rPr>
              <a:t>Third Outline Level</a:t>
            </a:r>
            <a:endParaRPr b="0" lang="es-ES" sz="24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s-ES" sz="2000" spc="-1" strike="noStrike">
                <a:solidFill>
                  <a:srgbClr val="000000"/>
                </a:solidFill>
                <a:latin typeface="Arial"/>
              </a:rPr>
              <a:t>Fourth Outline Level</a:t>
            </a:r>
            <a:endParaRPr b="0" lang="es-ES" sz="20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s-ES" sz="2000" spc="-1" strike="noStrike">
                <a:solidFill>
                  <a:srgbClr val="000000"/>
                </a:solidFill>
                <a:latin typeface="Arial"/>
              </a:rPr>
              <a:t>Fifth Outline Level</a:t>
            </a:r>
            <a:endParaRPr b="0" lang="es-ES"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s-ES" sz="2000" spc="-1" strike="noStrike">
                <a:solidFill>
                  <a:srgbClr val="000000"/>
                </a:solidFill>
                <a:latin typeface="Arial"/>
              </a:rPr>
              <a:t>Sixth Outline Level</a:t>
            </a:r>
            <a:endParaRPr b="0" lang="es-ES"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s-ES" sz="2000" spc="-1" strike="noStrike">
                <a:solidFill>
                  <a:srgbClr val="000000"/>
                </a:solidFill>
                <a:latin typeface="Arial"/>
              </a:rPr>
              <a:t>Seventh Outline Level</a:t>
            </a:r>
            <a:endParaRPr b="0" lang="es-ES"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chemeClr val="lt1"/>
        </a:solidFill>
      </p:bgPr>
    </p:bg>
    <p:spTree>
      <p:nvGrpSpPr>
        <p:cNvPr id="1" name=""/>
        <p:cNvGrpSpPr/>
        <p:nvPr/>
      </p:nvGrpSpPr>
      <p:grpSpPr>
        <a:xfrm>
          <a:off x="0" y="0"/>
          <a:ext cx="0" cy="0"/>
          <a:chOff x="0" y="0"/>
          <a:chExt cx="0" cy="0"/>
        </a:xfrm>
      </p:grpSpPr>
      <p:sp>
        <p:nvSpPr>
          <p:cNvPr id="79" name="PlaceHolder 1"/>
          <p:cNvSpPr>
            <a:spLocks noGrp="1"/>
          </p:cNvSpPr>
          <p:nvPr>
            <p:ph type="ftr" idx="4"/>
          </p:nvPr>
        </p:nvSpPr>
        <p:spPr>
          <a:xfrm>
            <a:off x="4038480" y="6356520"/>
            <a:ext cx="4114080" cy="364320"/>
          </a:xfrm>
          <a:prstGeom prst="rect">
            <a:avLst/>
          </a:prstGeom>
          <a:noFill/>
          <a:ln w="0">
            <a:noFill/>
          </a:ln>
        </p:spPr>
        <p:txBody>
          <a:bodyPr lIns="91440" rIns="91440" tIns="45720" bIns="45720" anchor="ctr">
            <a:noAutofit/>
          </a:bodyPr>
          <a:lstStyle>
            <a:lvl1pPr indent="0" algn="ctr">
              <a:lnSpc>
                <a:spcPct val="100000"/>
              </a:lnSpc>
              <a:buNone/>
              <a:tabLst>
                <a:tab algn="l" pos="0"/>
              </a:tabLst>
              <a:defRPr b="0" lang="es-ES" sz="1400" spc="-1" strike="noStrike">
                <a:solidFill>
                  <a:srgbClr val="000000"/>
                </a:solidFill>
                <a:latin typeface="Times New Roman"/>
              </a:defRPr>
            </a:lvl1pPr>
          </a:lstStyle>
          <a:p>
            <a:pPr indent="0" algn="ctr">
              <a:lnSpc>
                <a:spcPct val="100000"/>
              </a:lnSpc>
              <a:buNone/>
              <a:tabLst>
                <a:tab algn="l" pos="0"/>
              </a:tabLst>
            </a:pPr>
            <a:r>
              <a:rPr b="0" lang="es-ES" sz="1400" spc="-1" strike="noStrike">
                <a:solidFill>
                  <a:srgbClr val="000000"/>
                </a:solidFill>
                <a:latin typeface="Times New Roman"/>
              </a:rPr>
              <a:t>&lt;footer&gt;</a:t>
            </a:r>
            <a:endParaRPr b="0" lang="es-ES" sz="1400" spc="-1" strike="noStrike">
              <a:solidFill>
                <a:srgbClr val="000000"/>
              </a:solidFill>
              <a:latin typeface="Times New Roman"/>
            </a:endParaRPr>
          </a:p>
        </p:txBody>
      </p:sp>
      <p:sp>
        <p:nvSpPr>
          <p:cNvPr id="80" name="PlaceHolder 2"/>
          <p:cNvSpPr>
            <a:spLocks noGrp="1"/>
          </p:cNvSpPr>
          <p:nvPr>
            <p:ph type="sldNum" idx="5"/>
          </p:nvPr>
        </p:nvSpPr>
        <p:spPr>
          <a:xfrm>
            <a:off x="8610480" y="6356520"/>
            <a:ext cx="2742480" cy="364320"/>
          </a:xfrm>
          <a:prstGeom prst="rect">
            <a:avLst/>
          </a:prstGeom>
          <a:noFill/>
          <a:ln w="0">
            <a:noFill/>
          </a:ln>
        </p:spPr>
        <p:txBody>
          <a:bodyPr lIns="91440" rIns="91440" tIns="45720" bIns="45720" anchor="ctr">
            <a:noAutofit/>
          </a:bodyPr>
          <a:lstStyle>
            <a:lvl1pPr indent="0" algn="r">
              <a:lnSpc>
                <a:spcPct val="100000"/>
              </a:lnSpc>
              <a:buNone/>
              <a:tabLst>
                <a:tab algn="l" pos="0"/>
              </a:tabLst>
              <a:defRPr b="0" lang="es-ES" sz="1200" spc="-1" strike="noStrike">
                <a:solidFill>
                  <a:srgbClr val="888888"/>
                </a:solidFill>
                <a:latin typeface="Calibri"/>
                <a:ea typeface="Calibri"/>
              </a:defRPr>
            </a:lvl1pPr>
          </a:lstStyle>
          <a:p>
            <a:pPr indent="0" algn="r">
              <a:lnSpc>
                <a:spcPct val="100000"/>
              </a:lnSpc>
              <a:buNone/>
              <a:tabLst>
                <a:tab algn="l" pos="0"/>
              </a:tabLst>
            </a:pPr>
            <a:fld id="{F4F7CB84-B0C7-4057-908D-0802331359C9}" type="slidenum">
              <a:rPr b="0" lang="es-ES" sz="1200" spc="-1" strike="noStrike">
                <a:solidFill>
                  <a:srgbClr val="888888"/>
                </a:solidFill>
                <a:latin typeface="Calibri"/>
                <a:ea typeface="Calibri"/>
              </a:rPr>
              <a:t>&lt;number&gt;</a:t>
            </a:fld>
            <a:endParaRPr b="0" lang="es-ES" sz="1200" spc="-1" strike="noStrike">
              <a:solidFill>
                <a:srgbClr val="000000"/>
              </a:solidFill>
              <a:latin typeface="Times New Roman"/>
            </a:endParaRPr>
          </a:p>
        </p:txBody>
      </p:sp>
      <p:sp>
        <p:nvSpPr>
          <p:cNvPr id="81" name="PlaceHolder 3"/>
          <p:cNvSpPr>
            <a:spLocks noGrp="1"/>
          </p:cNvSpPr>
          <p:nvPr>
            <p:ph type="dt" idx="6"/>
          </p:nvPr>
        </p:nvSpPr>
        <p:spPr>
          <a:xfrm>
            <a:off x="838080" y="6356520"/>
            <a:ext cx="2742480" cy="364320"/>
          </a:xfrm>
          <a:prstGeom prst="rect">
            <a:avLst/>
          </a:prstGeom>
          <a:noFill/>
          <a:ln w="0">
            <a:noFill/>
          </a:ln>
        </p:spPr>
        <p:txBody>
          <a:bodyPr lIns="91440" rIns="91440" tIns="45720" bIns="45720" anchor="ctr">
            <a:noAutofit/>
          </a:bodyPr>
          <a:lstStyle>
            <a:lvl1pPr indent="0">
              <a:buNone/>
              <a:defRPr b="0" lang="es-ES" sz="1400" spc="-1" strike="noStrike">
                <a:solidFill>
                  <a:srgbClr val="000000"/>
                </a:solidFill>
                <a:latin typeface="Times New Roman"/>
              </a:defRPr>
            </a:lvl1pPr>
          </a:lstStyle>
          <a:p>
            <a:pPr indent="0">
              <a:buNone/>
            </a:pPr>
            <a:r>
              <a:rPr b="0" lang="es-ES" sz="1400" spc="-1" strike="noStrike">
                <a:solidFill>
                  <a:srgbClr val="000000"/>
                </a:solidFill>
                <a:latin typeface="Times New Roman"/>
              </a:rPr>
              <a:t>&lt;date/time&gt;</a:t>
            </a:r>
            <a:endParaRPr b="0" lang="es-ES" sz="1400" spc="-1" strike="noStrike">
              <a:solidFill>
                <a:srgbClr val="000000"/>
              </a:solidFill>
              <a:latin typeface="Times New Roman"/>
            </a:endParaRPr>
          </a:p>
        </p:txBody>
      </p:sp>
      <p:sp>
        <p:nvSpPr>
          <p:cNvPr id="82" name="PlaceHolder 4"/>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r>
              <a:rPr b="0" lang="es-ES" sz="4400" spc="-1" strike="noStrike">
                <a:solidFill>
                  <a:srgbClr val="000000"/>
                </a:solidFill>
                <a:latin typeface="Arial"/>
              </a:rPr>
              <a:t>Click to edit the title text format</a:t>
            </a:r>
            <a:endParaRPr b="0" lang="es-ES" sz="4400" spc="-1" strike="noStrike">
              <a:solidFill>
                <a:srgbClr val="000000"/>
              </a:solidFill>
              <a:latin typeface="Arial"/>
            </a:endParaRPr>
          </a:p>
        </p:txBody>
      </p:sp>
      <p:sp>
        <p:nvSpPr>
          <p:cNvPr id="83" name="PlaceHolder 5"/>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s-ES" sz="3200" spc="-1" strike="noStrike">
                <a:solidFill>
                  <a:srgbClr val="000000"/>
                </a:solidFill>
                <a:latin typeface="Arial"/>
              </a:rPr>
              <a:t>Click to edit the outline text format</a:t>
            </a:r>
            <a:endParaRPr b="0" lang="es-ES" sz="32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s-ES" sz="2800" spc="-1" strike="noStrike">
                <a:solidFill>
                  <a:srgbClr val="000000"/>
                </a:solidFill>
                <a:latin typeface="Arial"/>
              </a:rPr>
              <a:t>Second Outline Level</a:t>
            </a:r>
            <a:endParaRPr b="0" lang="es-ES" sz="2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s-ES" sz="2400" spc="-1" strike="noStrike">
                <a:solidFill>
                  <a:srgbClr val="000000"/>
                </a:solidFill>
                <a:latin typeface="Arial"/>
              </a:rPr>
              <a:t>Third Outline Level</a:t>
            </a:r>
            <a:endParaRPr b="0" lang="es-ES" sz="24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s-ES" sz="2000" spc="-1" strike="noStrike">
                <a:solidFill>
                  <a:srgbClr val="000000"/>
                </a:solidFill>
                <a:latin typeface="Arial"/>
              </a:rPr>
              <a:t>Fourth Outline Level</a:t>
            </a:r>
            <a:endParaRPr b="0" lang="es-ES" sz="20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s-ES" sz="2000" spc="-1" strike="noStrike">
                <a:solidFill>
                  <a:srgbClr val="000000"/>
                </a:solidFill>
                <a:latin typeface="Arial"/>
              </a:rPr>
              <a:t>Fifth Outline Level</a:t>
            </a:r>
            <a:endParaRPr b="0" lang="es-ES"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s-ES" sz="2000" spc="-1" strike="noStrike">
                <a:solidFill>
                  <a:srgbClr val="000000"/>
                </a:solidFill>
                <a:latin typeface="Arial"/>
              </a:rPr>
              <a:t>Sixth Outline Level</a:t>
            </a:r>
            <a:endParaRPr b="0" lang="es-ES"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s-ES" sz="2000" spc="-1" strike="noStrike">
                <a:solidFill>
                  <a:srgbClr val="000000"/>
                </a:solidFill>
                <a:latin typeface="Arial"/>
              </a:rPr>
              <a:t>Seventh Outline Level</a:t>
            </a:r>
            <a:endParaRPr b="0" lang="es-ES"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Lst>
</p:sldMaster>
</file>

<file path=ppt/slideMasters/slideMaster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20" name="PlaceHolder 1"/>
          <p:cNvSpPr>
            <a:spLocks noGrp="1"/>
          </p:cNvSpPr>
          <p:nvPr>
            <p:ph type="title"/>
          </p:nvPr>
        </p:nvSpPr>
        <p:spPr>
          <a:xfrm>
            <a:off x="609480" y="273600"/>
            <a:ext cx="10971720" cy="1144080"/>
          </a:xfrm>
          <a:prstGeom prst="rect">
            <a:avLst/>
          </a:prstGeom>
          <a:noFill/>
          <a:ln w="0">
            <a:noFill/>
          </a:ln>
        </p:spPr>
        <p:txBody>
          <a:bodyPr lIns="0" rIns="0" tIns="0" bIns="0" anchor="ctr">
            <a:noAutofit/>
          </a:bodyPr>
          <a:p>
            <a:pPr indent="0">
              <a:buNone/>
            </a:pPr>
            <a:r>
              <a:rPr b="0" lang="es-ES" sz="1800" spc="-1" strike="noStrike">
                <a:solidFill>
                  <a:srgbClr val="000000"/>
                </a:solidFill>
                <a:latin typeface="Arial"/>
              </a:rPr>
              <a:t>Click to edit the title text format</a:t>
            </a:r>
            <a:endParaRPr b="0" lang="es-ES" sz="1800" spc="-1" strike="noStrike">
              <a:solidFill>
                <a:srgbClr val="000000"/>
              </a:solidFill>
              <a:latin typeface="Arial"/>
            </a:endParaRPr>
          </a:p>
        </p:txBody>
      </p:sp>
      <p:sp>
        <p:nvSpPr>
          <p:cNvPr id="121" name="PlaceHolder 2"/>
          <p:cNvSpPr>
            <a:spLocks noGrp="1"/>
          </p:cNvSpPr>
          <p:nvPr>
            <p:ph type="body"/>
          </p:nvPr>
        </p:nvSpPr>
        <p:spPr>
          <a:xfrm>
            <a:off x="609480" y="1604520"/>
            <a:ext cx="2612160" cy="3976560"/>
          </a:xfrm>
          <a:prstGeom prst="rect">
            <a:avLst/>
          </a:prstGeom>
          <a:noFill/>
          <a:ln w="0">
            <a:noFill/>
          </a:ln>
        </p:spPr>
        <p:txBody>
          <a:bodyPr lIns="0" rIns="0" tIns="0" bIns="0" anchor="t">
            <a:normAutofit fontScale="25000"/>
          </a:bodyPr>
          <a:p>
            <a:pPr marL="432000" indent="-324000">
              <a:spcBef>
                <a:spcPts val="1417"/>
              </a:spcBef>
              <a:buClr>
                <a:srgbClr val="000000"/>
              </a:buClr>
              <a:buSzPct val="45000"/>
              <a:buFont typeface="Wingdings" charset="2"/>
              <a:buChar char=""/>
            </a:pPr>
            <a:r>
              <a:rPr b="0" lang="es-ES" sz="1800" spc="-1" strike="noStrike">
                <a:solidFill>
                  <a:srgbClr val="000000"/>
                </a:solidFill>
                <a:latin typeface="Arial"/>
              </a:rPr>
              <a:t>Click to edit the outline text format</a:t>
            </a:r>
            <a:endParaRPr b="0" lang="es-ES"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s-ES" sz="1800" spc="-1" strike="noStrike">
                <a:solidFill>
                  <a:srgbClr val="000000"/>
                </a:solidFill>
                <a:latin typeface="Arial"/>
              </a:rPr>
              <a:t>Second Outline Level</a:t>
            </a:r>
            <a:endParaRPr b="0" lang="es-ES"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s-ES" sz="1800" spc="-1" strike="noStrike">
                <a:solidFill>
                  <a:srgbClr val="000000"/>
                </a:solidFill>
                <a:latin typeface="Arial"/>
              </a:rPr>
              <a:t>Third Outline Level</a:t>
            </a:r>
            <a:endParaRPr b="0" lang="es-E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s-ES" sz="1800" spc="-1" strike="noStrike">
                <a:solidFill>
                  <a:srgbClr val="000000"/>
                </a:solidFill>
                <a:latin typeface="Arial"/>
              </a:rPr>
              <a:t>Fourth Outline Level</a:t>
            </a:r>
            <a:endParaRPr b="0" lang="es-E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s-ES" sz="1800" spc="-1" strike="noStrike">
                <a:solidFill>
                  <a:srgbClr val="000000"/>
                </a:solidFill>
                <a:latin typeface="Arial"/>
              </a:rPr>
              <a:t>Fifth Outline Level</a:t>
            </a:r>
            <a:endParaRPr b="0" lang="es-ES"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s-ES" sz="1800" spc="-1" strike="noStrike">
                <a:solidFill>
                  <a:srgbClr val="000000"/>
                </a:solidFill>
                <a:latin typeface="Arial"/>
              </a:rPr>
              <a:t>Sixth Outline Level</a:t>
            </a:r>
            <a:endParaRPr b="0" lang="es-ES"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s-ES" sz="1800" spc="-1" strike="noStrike">
                <a:solidFill>
                  <a:srgbClr val="000000"/>
                </a:solidFill>
                <a:latin typeface="Arial"/>
              </a:rPr>
              <a:t>Seventh Outline Level</a:t>
            </a:r>
            <a:endParaRPr b="0" lang="es-ES" sz="1800" spc="-1" strike="noStrike">
              <a:solidFill>
                <a:srgbClr val="000000"/>
              </a:solidFill>
              <a:latin typeface="Arial"/>
            </a:endParaRPr>
          </a:p>
        </p:txBody>
      </p:sp>
      <p:sp>
        <p:nvSpPr>
          <p:cNvPr id="122" name="PlaceHolder 3"/>
          <p:cNvSpPr>
            <a:spLocks noGrp="1"/>
          </p:cNvSpPr>
          <p:nvPr>
            <p:ph type="body"/>
          </p:nvPr>
        </p:nvSpPr>
        <p:spPr>
          <a:xfrm>
            <a:off x="3353040" y="1604520"/>
            <a:ext cx="2612160" cy="3976560"/>
          </a:xfrm>
          <a:prstGeom prst="rect">
            <a:avLst/>
          </a:prstGeom>
          <a:noFill/>
          <a:ln w="0">
            <a:noFill/>
          </a:ln>
        </p:spPr>
        <p:txBody>
          <a:bodyPr lIns="0" rIns="0" tIns="0" bIns="0" anchor="t">
            <a:normAutofit fontScale="25000"/>
          </a:bodyPr>
          <a:p>
            <a:pPr marL="432000" indent="-324000">
              <a:spcBef>
                <a:spcPts val="1417"/>
              </a:spcBef>
              <a:buClr>
                <a:srgbClr val="000000"/>
              </a:buClr>
              <a:buSzPct val="45000"/>
              <a:buFont typeface="Wingdings" charset="2"/>
              <a:buChar char=""/>
            </a:pPr>
            <a:r>
              <a:rPr b="0" lang="es-ES" sz="1800" spc="-1" strike="noStrike">
                <a:solidFill>
                  <a:srgbClr val="000000"/>
                </a:solidFill>
                <a:latin typeface="Arial"/>
              </a:rPr>
              <a:t>Click to edit the outline text format</a:t>
            </a:r>
            <a:endParaRPr b="0" lang="es-ES"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s-ES" sz="1800" spc="-1" strike="noStrike">
                <a:solidFill>
                  <a:srgbClr val="000000"/>
                </a:solidFill>
                <a:latin typeface="Arial"/>
              </a:rPr>
              <a:t>Second Outline Level</a:t>
            </a:r>
            <a:endParaRPr b="0" lang="es-ES"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s-ES" sz="1800" spc="-1" strike="noStrike">
                <a:solidFill>
                  <a:srgbClr val="000000"/>
                </a:solidFill>
                <a:latin typeface="Arial"/>
              </a:rPr>
              <a:t>Third Outline Level</a:t>
            </a:r>
            <a:endParaRPr b="0" lang="es-E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s-ES" sz="1800" spc="-1" strike="noStrike">
                <a:solidFill>
                  <a:srgbClr val="000000"/>
                </a:solidFill>
                <a:latin typeface="Arial"/>
              </a:rPr>
              <a:t>Fourth Outline Level</a:t>
            </a:r>
            <a:endParaRPr b="0" lang="es-E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s-ES" sz="1800" spc="-1" strike="noStrike">
                <a:solidFill>
                  <a:srgbClr val="000000"/>
                </a:solidFill>
                <a:latin typeface="Arial"/>
              </a:rPr>
              <a:t>Fifth Outline Level</a:t>
            </a:r>
            <a:endParaRPr b="0" lang="es-ES"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s-ES" sz="1800" spc="-1" strike="noStrike">
                <a:solidFill>
                  <a:srgbClr val="000000"/>
                </a:solidFill>
                <a:latin typeface="Arial"/>
              </a:rPr>
              <a:t>Sixth Outline Level</a:t>
            </a:r>
            <a:endParaRPr b="0" lang="es-ES"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s-ES" sz="1800" spc="-1" strike="noStrike">
                <a:solidFill>
                  <a:srgbClr val="000000"/>
                </a:solidFill>
                <a:latin typeface="Arial"/>
              </a:rPr>
              <a:t>Seventh Outline Level</a:t>
            </a:r>
            <a:endParaRPr b="0" lang="es-ES" sz="18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Lst>
</p:sldMaster>
</file>

<file path=ppt/slideMasters/slideMaster5.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59" name="PlaceHolder 1"/>
          <p:cNvSpPr>
            <a:spLocks noGrp="1"/>
          </p:cNvSpPr>
          <p:nvPr>
            <p:ph type="title"/>
          </p:nvPr>
        </p:nvSpPr>
        <p:spPr>
          <a:xfrm>
            <a:off x="609480" y="273600"/>
            <a:ext cx="10971720" cy="1144080"/>
          </a:xfrm>
          <a:prstGeom prst="rect">
            <a:avLst/>
          </a:prstGeom>
          <a:noFill/>
          <a:ln w="0">
            <a:noFill/>
          </a:ln>
        </p:spPr>
        <p:txBody>
          <a:bodyPr lIns="0" rIns="0" tIns="0" bIns="0" anchor="ctr">
            <a:noAutofit/>
          </a:bodyPr>
          <a:p>
            <a:pPr indent="0">
              <a:buNone/>
            </a:pPr>
            <a:r>
              <a:rPr b="0" lang="es-ES" sz="1800" spc="-1" strike="noStrike">
                <a:solidFill>
                  <a:srgbClr val="000000"/>
                </a:solidFill>
                <a:latin typeface="Arial"/>
              </a:rPr>
              <a:t>Click to edit the title text format</a:t>
            </a:r>
            <a:endParaRPr b="0" lang="es-ES" sz="1800" spc="-1" strike="noStrike">
              <a:solidFill>
                <a:srgbClr val="000000"/>
              </a:solidFill>
              <a:latin typeface="Arial"/>
            </a:endParaRPr>
          </a:p>
        </p:txBody>
      </p:sp>
      <p:sp>
        <p:nvSpPr>
          <p:cNvPr id="160"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s-ES" sz="3200" spc="-1" strike="noStrike">
                <a:solidFill>
                  <a:srgbClr val="000000"/>
                </a:solidFill>
                <a:latin typeface="Arial"/>
              </a:rPr>
              <a:t>Click to edit the outline text format</a:t>
            </a:r>
            <a:endParaRPr b="0" lang="es-ES" sz="32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s-ES" sz="2800" spc="-1" strike="noStrike">
                <a:solidFill>
                  <a:srgbClr val="000000"/>
                </a:solidFill>
                <a:latin typeface="Arial"/>
              </a:rPr>
              <a:t>Second Outline Level</a:t>
            </a:r>
            <a:endParaRPr b="0" lang="es-ES" sz="2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s-ES" sz="2400" spc="-1" strike="noStrike">
                <a:solidFill>
                  <a:srgbClr val="000000"/>
                </a:solidFill>
                <a:latin typeface="Arial"/>
              </a:rPr>
              <a:t>Third Outline Level</a:t>
            </a:r>
            <a:endParaRPr b="0" lang="es-ES" sz="24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s-ES" sz="2000" spc="-1" strike="noStrike">
                <a:solidFill>
                  <a:srgbClr val="000000"/>
                </a:solidFill>
                <a:latin typeface="Arial"/>
              </a:rPr>
              <a:t>Fourth Outline Level</a:t>
            </a:r>
            <a:endParaRPr b="0" lang="es-ES" sz="20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s-ES" sz="2000" spc="-1" strike="noStrike">
                <a:solidFill>
                  <a:srgbClr val="000000"/>
                </a:solidFill>
                <a:latin typeface="Arial"/>
              </a:rPr>
              <a:t>Fifth Outline Level</a:t>
            </a:r>
            <a:endParaRPr b="0" lang="es-ES"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s-ES" sz="2000" spc="-1" strike="noStrike">
                <a:solidFill>
                  <a:srgbClr val="000000"/>
                </a:solidFill>
                <a:latin typeface="Arial"/>
              </a:rPr>
              <a:t>Sixth Outline Level</a:t>
            </a:r>
            <a:endParaRPr b="0" lang="es-ES"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s-ES" sz="2000" spc="-1" strike="noStrike">
                <a:solidFill>
                  <a:srgbClr val="000000"/>
                </a:solidFill>
                <a:latin typeface="Arial"/>
              </a:rPr>
              <a:t>Seventh Outline Level</a:t>
            </a:r>
            <a:endParaRPr b="0" lang="es-ES"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Lst>
</p:sldMaster>
</file>

<file path=ppt/slideMasters/slideMaster6.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chemeClr val="lt1"/>
        </a:solidFill>
      </p:bgPr>
    </p:bg>
    <p:spTree>
      <p:nvGrpSpPr>
        <p:cNvPr id="1" name=""/>
        <p:cNvGrpSpPr/>
        <p:nvPr/>
      </p:nvGrpSpPr>
      <p:grpSpPr>
        <a:xfrm>
          <a:off x="0" y="0"/>
          <a:ext cx="0" cy="0"/>
          <a:chOff x="0" y="0"/>
          <a:chExt cx="0" cy="0"/>
        </a:xfrm>
      </p:grpSpPr>
      <p:sp>
        <p:nvSpPr>
          <p:cNvPr id="197" name="PlaceHolder 1"/>
          <p:cNvSpPr>
            <a:spLocks noGrp="1"/>
          </p:cNvSpPr>
          <p:nvPr>
            <p:ph type="ftr" idx="7"/>
          </p:nvPr>
        </p:nvSpPr>
        <p:spPr>
          <a:xfrm>
            <a:off x="4038480" y="6356520"/>
            <a:ext cx="4114080" cy="364320"/>
          </a:xfrm>
          <a:prstGeom prst="rect">
            <a:avLst/>
          </a:prstGeom>
          <a:noFill/>
          <a:ln w="0">
            <a:noFill/>
          </a:ln>
        </p:spPr>
        <p:txBody>
          <a:bodyPr lIns="91440" rIns="91440" tIns="45720" bIns="45720" anchor="ctr">
            <a:noAutofit/>
          </a:bodyPr>
          <a:lstStyle>
            <a:lvl1pPr indent="0" algn="ctr">
              <a:lnSpc>
                <a:spcPct val="100000"/>
              </a:lnSpc>
              <a:buNone/>
              <a:tabLst>
                <a:tab algn="l" pos="0"/>
              </a:tabLst>
              <a:defRPr b="0" lang="es-ES" sz="1400" spc="-1" strike="noStrike">
                <a:solidFill>
                  <a:srgbClr val="000000"/>
                </a:solidFill>
                <a:latin typeface="Times New Roman"/>
              </a:defRPr>
            </a:lvl1pPr>
          </a:lstStyle>
          <a:p>
            <a:pPr indent="0" algn="ctr">
              <a:lnSpc>
                <a:spcPct val="100000"/>
              </a:lnSpc>
              <a:buNone/>
              <a:tabLst>
                <a:tab algn="l" pos="0"/>
              </a:tabLst>
            </a:pPr>
            <a:r>
              <a:rPr b="0" lang="es-ES" sz="1400" spc="-1" strike="noStrike">
                <a:solidFill>
                  <a:srgbClr val="000000"/>
                </a:solidFill>
                <a:latin typeface="Times New Roman"/>
              </a:rPr>
              <a:t>&lt;footer&gt;</a:t>
            </a:r>
            <a:endParaRPr b="0" lang="es-ES" sz="1400" spc="-1" strike="noStrike">
              <a:solidFill>
                <a:srgbClr val="000000"/>
              </a:solidFill>
              <a:latin typeface="Times New Roman"/>
            </a:endParaRPr>
          </a:p>
        </p:txBody>
      </p:sp>
      <p:sp>
        <p:nvSpPr>
          <p:cNvPr id="198" name="PlaceHolder 2"/>
          <p:cNvSpPr>
            <a:spLocks noGrp="1"/>
          </p:cNvSpPr>
          <p:nvPr>
            <p:ph type="sldNum" idx="8"/>
          </p:nvPr>
        </p:nvSpPr>
        <p:spPr>
          <a:xfrm>
            <a:off x="8610480" y="6356520"/>
            <a:ext cx="2742480" cy="364320"/>
          </a:xfrm>
          <a:prstGeom prst="rect">
            <a:avLst/>
          </a:prstGeom>
          <a:noFill/>
          <a:ln w="0">
            <a:noFill/>
          </a:ln>
        </p:spPr>
        <p:txBody>
          <a:bodyPr lIns="91440" rIns="91440" tIns="45720" bIns="45720" anchor="ctr">
            <a:noAutofit/>
          </a:bodyPr>
          <a:lstStyle>
            <a:lvl1pPr indent="0" algn="r">
              <a:lnSpc>
                <a:spcPct val="100000"/>
              </a:lnSpc>
              <a:buNone/>
              <a:tabLst>
                <a:tab algn="l" pos="0"/>
              </a:tabLst>
              <a:defRPr b="0" lang="es-ES" sz="1200" spc="-1" strike="noStrike">
                <a:solidFill>
                  <a:srgbClr val="888888"/>
                </a:solidFill>
                <a:latin typeface="Calibri"/>
                <a:ea typeface="Calibri"/>
              </a:defRPr>
            </a:lvl1pPr>
          </a:lstStyle>
          <a:p>
            <a:pPr indent="0" algn="r">
              <a:lnSpc>
                <a:spcPct val="100000"/>
              </a:lnSpc>
              <a:buNone/>
              <a:tabLst>
                <a:tab algn="l" pos="0"/>
              </a:tabLst>
            </a:pPr>
            <a:fld id="{F97E04D4-D5DB-4264-B218-3EFF34A2511A}" type="slidenum">
              <a:rPr b="0" lang="es-ES" sz="1200" spc="-1" strike="noStrike">
                <a:solidFill>
                  <a:srgbClr val="888888"/>
                </a:solidFill>
                <a:latin typeface="Calibri"/>
                <a:ea typeface="Calibri"/>
              </a:rPr>
              <a:t>&lt;number&gt;</a:t>
            </a:fld>
            <a:endParaRPr b="0" lang="es-ES" sz="1200" spc="-1" strike="noStrike">
              <a:solidFill>
                <a:srgbClr val="000000"/>
              </a:solidFill>
              <a:latin typeface="Times New Roman"/>
            </a:endParaRPr>
          </a:p>
        </p:txBody>
      </p:sp>
      <p:sp>
        <p:nvSpPr>
          <p:cNvPr id="199" name="PlaceHolder 3"/>
          <p:cNvSpPr>
            <a:spLocks noGrp="1"/>
          </p:cNvSpPr>
          <p:nvPr>
            <p:ph type="dt" idx="9"/>
          </p:nvPr>
        </p:nvSpPr>
        <p:spPr>
          <a:xfrm>
            <a:off x="838080" y="6356520"/>
            <a:ext cx="2742480" cy="364320"/>
          </a:xfrm>
          <a:prstGeom prst="rect">
            <a:avLst/>
          </a:prstGeom>
          <a:noFill/>
          <a:ln w="0">
            <a:noFill/>
          </a:ln>
        </p:spPr>
        <p:txBody>
          <a:bodyPr lIns="91440" rIns="91440" tIns="45720" bIns="45720" anchor="ctr">
            <a:noAutofit/>
          </a:bodyPr>
          <a:lstStyle>
            <a:lvl1pPr indent="0">
              <a:buNone/>
              <a:defRPr b="0" lang="es-ES" sz="1400" spc="-1" strike="noStrike">
                <a:solidFill>
                  <a:srgbClr val="000000"/>
                </a:solidFill>
                <a:latin typeface="Times New Roman"/>
              </a:defRPr>
            </a:lvl1pPr>
          </a:lstStyle>
          <a:p>
            <a:pPr indent="0">
              <a:buNone/>
            </a:pPr>
            <a:r>
              <a:rPr b="0" lang="es-ES" sz="1400" spc="-1" strike="noStrike">
                <a:solidFill>
                  <a:srgbClr val="000000"/>
                </a:solidFill>
                <a:latin typeface="Times New Roman"/>
              </a:rPr>
              <a:t>&lt;date/time&gt;</a:t>
            </a:r>
            <a:endParaRPr b="0" lang="es-ES" sz="1400" spc="-1" strike="noStrike">
              <a:solidFill>
                <a:srgbClr val="000000"/>
              </a:solidFill>
              <a:latin typeface="Times New Roman"/>
            </a:endParaRPr>
          </a:p>
        </p:txBody>
      </p:sp>
      <p:sp>
        <p:nvSpPr>
          <p:cNvPr id="200" name="PlaceHolder 4"/>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r>
              <a:rPr b="0" lang="es-ES" sz="4400" spc="-1" strike="noStrike">
                <a:solidFill>
                  <a:srgbClr val="000000"/>
                </a:solidFill>
                <a:latin typeface="Arial"/>
              </a:rPr>
              <a:t>Click to edit the title text format</a:t>
            </a:r>
            <a:endParaRPr b="0" lang="es-ES" sz="4400" spc="-1" strike="noStrike">
              <a:solidFill>
                <a:srgbClr val="000000"/>
              </a:solidFill>
              <a:latin typeface="Arial"/>
            </a:endParaRPr>
          </a:p>
        </p:txBody>
      </p:sp>
      <p:sp>
        <p:nvSpPr>
          <p:cNvPr id="201" name="PlaceHolder 5"/>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s-ES" sz="3200" spc="-1" strike="noStrike">
                <a:solidFill>
                  <a:srgbClr val="000000"/>
                </a:solidFill>
                <a:latin typeface="Arial"/>
              </a:rPr>
              <a:t>Click to edit the outline text format</a:t>
            </a:r>
            <a:endParaRPr b="0" lang="es-ES" sz="32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s-ES" sz="2800" spc="-1" strike="noStrike">
                <a:solidFill>
                  <a:srgbClr val="000000"/>
                </a:solidFill>
                <a:latin typeface="Arial"/>
              </a:rPr>
              <a:t>Second Outline Level</a:t>
            </a:r>
            <a:endParaRPr b="0" lang="es-ES" sz="2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s-ES" sz="2400" spc="-1" strike="noStrike">
                <a:solidFill>
                  <a:srgbClr val="000000"/>
                </a:solidFill>
                <a:latin typeface="Arial"/>
              </a:rPr>
              <a:t>Third Outline Level</a:t>
            </a:r>
            <a:endParaRPr b="0" lang="es-ES" sz="24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s-ES" sz="2000" spc="-1" strike="noStrike">
                <a:solidFill>
                  <a:srgbClr val="000000"/>
                </a:solidFill>
                <a:latin typeface="Arial"/>
              </a:rPr>
              <a:t>Fourth Outline Level</a:t>
            </a:r>
            <a:endParaRPr b="0" lang="es-ES" sz="20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s-ES" sz="2000" spc="-1" strike="noStrike">
                <a:solidFill>
                  <a:srgbClr val="000000"/>
                </a:solidFill>
                <a:latin typeface="Arial"/>
              </a:rPr>
              <a:t>Fifth Outline Level</a:t>
            </a:r>
            <a:endParaRPr b="0" lang="es-ES"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s-ES" sz="2000" spc="-1" strike="noStrike">
                <a:solidFill>
                  <a:srgbClr val="000000"/>
                </a:solidFill>
                <a:latin typeface="Arial"/>
              </a:rPr>
              <a:t>Sixth Outline Level</a:t>
            </a:r>
            <a:endParaRPr b="0" lang="es-ES"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s-ES" sz="2000" spc="-1" strike="noStrike">
                <a:solidFill>
                  <a:srgbClr val="000000"/>
                </a:solidFill>
                <a:latin typeface="Arial"/>
              </a:rPr>
              <a:t>Seventh Outline Level</a:t>
            </a:r>
            <a:endParaRPr b="0" lang="es-ES"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 id="2147483725" r:id="rId13"/>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3.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4.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40.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3.xml"/>
</Relationships>
</file>

<file path=ppt/slides/_rels/slide6.xml.rels><?xml version="1.0" encoding="UTF-8"?>
<Relationships xmlns="http://schemas.openxmlformats.org/package/2006/relationships"><Relationship Id="rId1" Type="http://schemas.openxmlformats.org/officeDocument/2006/relationships/image" Target="../media/image2.jpeg"/><Relationship Id="rId2" Type="http://schemas.openxmlformats.org/officeDocument/2006/relationships/slideLayout" Target="../slideLayouts/slideLayout40.xml"/>
</Relationships>
</file>

<file path=ppt/slides/_rels/slide7.xml.rels><?xml version="1.0" encoding="UTF-8"?>
<Relationships xmlns="http://schemas.openxmlformats.org/package/2006/relationships"><Relationship Id="rId1" Type="http://schemas.openxmlformats.org/officeDocument/2006/relationships/image" Target="../media/image3.jpeg"/><Relationship Id="rId2" Type="http://schemas.openxmlformats.org/officeDocument/2006/relationships/slideLayout" Target="../slideLayouts/slideLayout40.xml"/>
</Relationships>
</file>

<file path=ppt/slides/_rels/slide8.xml.rels><?xml version="1.0" encoding="UTF-8"?>
<Relationships xmlns="http://schemas.openxmlformats.org/package/2006/relationships"><Relationship Id="rId1" Type="http://schemas.openxmlformats.org/officeDocument/2006/relationships/image" Target="../media/image4.png"/><Relationship Id="rId2" Type="http://schemas.openxmlformats.org/officeDocument/2006/relationships/slideLayout" Target="../slideLayouts/slideLayout40.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chemeClr val="accent6">
            <a:lumMod val="40000"/>
            <a:lumOff val="60000"/>
          </a:schemeClr>
        </a:solidFill>
      </p:bgPr>
    </p:bg>
    <p:spTree>
      <p:nvGrpSpPr>
        <p:cNvPr id="1" name=""/>
        <p:cNvGrpSpPr/>
        <p:nvPr/>
      </p:nvGrpSpPr>
      <p:grpSpPr>
        <a:xfrm>
          <a:off x="0" y="0"/>
          <a:ext cx="0" cy="0"/>
          <a:chOff x="0" y="0"/>
          <a:chExt cx="0" cy="0"/>
        </a:xfrm>
      </p:grpSpPr>
      <p:sp>
        <p:nvSpPr>
          <p:cNvPr id="238" name="PlaceHolder 1"/>
          <p:cNvSpPr>
            <a:spLocks noGrp="1"/>
          </p:cNvSpPr>
          <p:nvPr>
            <p:ph type="title"/>
          </p:nvPr>
        </p:nvSpPr>
        <p:spPr>
          <a:xfrm>
            <a:off x="773640" y="1122480"/>
            <a:ext cx="10819800" cy="3495960"/>
          </a:xfrm>
          <a:prstGeom prst="rect">
            <a:avLst/>
          </a:prstGeom>
          <a:solidFill>
            <a:srgbClr val="92d050"/>
          </a:solidFill>
          <a:ln w="0">
            <a:noFill/>
          </a:ln>
        </p:spPr>
        <p:txBody>
          <a:bodyPr lIns="91440" rIns="91440" tIns="45720" bIns="45720" anchor="b">
            <a:normAutofit fontScale="82222"/>
          </a:bodyPr>
          <a:p>
            <a:pPr indent="0" algn="ctr" defTabSz="914400">
              <a:lnSpc>
                <a:spcPct val="90000"/>
              </a:lnSpc>
              <a:buNone/>
              <a:tabLst>
                <a:tab algn="l" pos="0"/>
              </a:tabLst>
            </a:pPr>
            <a:br>
              <a:rPr sz="4000"/>
            </a:br>
            <a:br>
              <a:rPr sz="2300"/>
            </a:br>
            <a:r>
              <a:rPr b="1" lang="es-UY" sz="6000" spc="-1" strike="noStrike">
                <a:solidFill>
                  <a:schemeClr val="dk1"/>
                </a:solidFill>
                <a:latin typeface="Arial"/>
                <a:ea typeface="Arial"/>
              </a:rPr>
              <a:t>Taller de investigación </a:t>
            </a:r>
            <a:br>
              <a:rPr sz="6000"/>
            </a:br>
            <a:r>
              <a:rPr b="1" lang="es-UY" sz="6000" spc="-1" strike="noStrike">
                <a:solidFill>
                  <a:schemeClr val="dk1"/>
                </a:solidFill>
                <a:latin typeface="Arial"/>
                <a:ea typeface="Arial"/>
              </a:rPr>
              <a:t>“Historia y presente del paisaje lingüístico y la migración en Montevideo”</a:t>
            </a:r>
            <a:endParaRPr b="0" lang="es-ES" sz="6000" spc="-1" strike="noStrike">
              <a:solidFill>
                <a:srgbClr val="000000"/>
              </a:solidFill>
              <a:latin typeface="Arial"/>
            </a:endParaRPr>
          </a:p>
        </p:txBody>
      </p:sp>
      <p:sp>
        <p:nvSpPr>
          <p:cNvPr id="239" name="PlaceHolder 2"/>
          <p:cNvSpPr>
            <a:spLocks noGrp="1"/>
          </p:cNvSpPr>
          <p:nvPr>
            <p:ph type="subTitle"/>
          </p:nvPr>
        </p:nvSpPr>
        <p:spPr>
          <a:xfrm>
            <a:off x="1523880" y="4943160"/>
            <a:ext cx="10069560" cy="1366200"/>
          </a:xfrm>
          <a:prstGeom prst="rect">
            <a:avLst/>
          </a:prstGeom>
          <a:noFill/>
          <a:ln w="0">
            <a:noFill/>
          </a:ln>
        </p:spPr>
        <p:txBody>
          <a:bodyPr lIns="91440" rIns="91440" tIns="45720" bIns="45720" anchor="t">
            <a:normAutofit/>
          </a:bodyPr>
          <a:p>
            <a:pPr indent="0" algn="r">
              <a:lnSpc>
                <a:spcPct val="90000"/>
              </a:lnSpc>
              <a:buNone/>
              <a:tabLst>
                <a:tab algn="l" pos="0"/>
              </a:tabLst>
            </a:pPr>
            <a:r>
              <a:rPr b="0" lang="es-ES" sz="2400" spc="-1" strike="noStrike">
                <a:solidFill>
                  <a:srgbClr val="000000"/>
                </a:solidFill>
                <a:latin typeface="Calibri"/>
                <a:ea typeface="Calibri"/>
              </a:rPr>
              <a:t>Profa. Tit. Magdalena Coll </a:t>
            </a:r>
            <a:endParaRPr b="0" lang="es-ES" sz="2400" spc="-1" strike="noStrike">
              <a:solidFill>
                <a:srgbClr val="000000"/>
              </a:solidFill>
              <a:latin typeface="Arial"/>
            </a:endParaRPr>
          </a:p>
          <a:p>
            <a:pPr indent="0" algn="r">
              <a:lnSpc>
                <a:spcPct val="90000"/>
              </a:lnSpc>
              <a:buNone/>
              <a:tabLst>
                <a:tab algn="l" pos="0"/>
              </a:tabLst>
            </a:pPr>
            <a:r>
              <a:rPr b="0" lang="es-ES" sz="2400" spc="-1" strike="noStrike">
                <a:solidFill>
                  <a:srgbClr val="000000"/>
                </a:solidFill>
                <a:latin typeface="Calibri"/>
                <a:ea typeface="Calibri"/>
              </a:rPr>
              <a:t>Licenciatura en Lingüística</a:t>
            </a:r>
            <a:endParaRPr b="0" lang="es-ES" sz="2400" spc="-1" strike="noStrike">
              <a:solidFill>
                <a:srgbClr val="000000"/>
              </a:solidFill>
              <a:latin typeface="Arial"/>
            </a:endParaRPr>
          </a:p>
          <a:p>
            <a:pPr indent="0" algn="r">
              <a:lnSpc>
                <a:spcPct val="90000"/>
              </a:lnSpc>
              <a:spcBef>
                <a:spcPts val="1001"/>
              </a:spcBef>
              <a:buNone/>
              <a:tabLst>
                <a:tab algn="l" pos="0"/>
              </a:tabLst>
            </a:pPr>
            <a:r>
              <a:rPr b="0" i="1" lang="es-ES" sz="2400" spc="-1" strike="noStrike">
                <a:solidFill>
                  <a:srgbClr val="000000"/>
                </a:solidFill>
                <a:latin typeface="Calibri"/>
                <a:ea typeface="Calibri"/>
              </a:rPr>
              <a:t>Universidad de la República</a:t>
            </a:r>
            <a:endParaRPr b="0" lang="es-ES" sz="2400" spc="-1" strike="noStrike">
              <a:solidFill>
                <a:srgbClr val="000000"/>
              </a:solidFill>
              <a:latin typeface="Arial"/>
            </a:endParaRPr>
          </a:p>
          <a:p>
            <a:pPr marL="457200" indent="0" algn="ctr">
              <a:lnSpc>
                <a:spcPct val="90000"/>
              </a:lnSpc>
              <a:spcBef>
                <a:spcPts val="1001"/>
              </a:spcBef>
              <a:buNone/>
              <a:tabLst>
                <a:tab algn="l" pos="0"/>
              </a:tabLst>
            </a:pPr>
            <a:endParaRPr b="0" lang="es-ES" sz="24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0" name="PlaceHolder 1"/>
          <p:cNvSpPr>
            <a:spLocks noGrp="1"/>
          </p:cNvSpPr>
          <p:nvPr>
            <p:ph type="title"/>
          </p:nvPr>
        </p:nvSpPr>
        <p:spPr>
          <a:xfrm>
            <a:off x="609480" y="273600"/>
            <a:ext cx="10971720" cy="1144080"/>
          </a:xfrm>
          <a:prstGeom prst="rect">
            <a:avLst/>
          </a:prstGeom>
          <a:noFill/>
          <a:ln w="0">
            <a:noFill/>
          </a:ln>
        </p:spPr>
        <p:txBody>
          <a:bodyPr lIns="0" rIns="0" tIns="0" bIns="0" anchor="ctr">
            <a:noAutofit/>
          </a:bodyPr>
          <a:p>
            <a:pPr indent="0" algn="ctr">
              <a:buNone/>
            </a:pPr>
            <a:endParaRPr b="0" lang="es-ES" sz="1800" spc="-1" strike="noStrike">
              <a:solidFill>
                <a:srgbClr val="000000"/>
              </a:solidFill>
              <a:latin typeface="Arial"/>
            </a:endParaRPr>
          </a:p>
        </p:txBody>
      </p:sp>
      <p:sp>
        <p:nvSpPr>
          <p:cNvPr id="241" name="PlaceHolder 2"/>
          <p:cNvSpPr>
            <a:spLocks noGrp="1"/>
          </p:cNvSpPr>
          <p:nvPr>
            <p:ph/>
          </p:nvPr>
        </p:nvSpPr>
        <p:spPr>
          <a:xfrm>
            <a:off x="609480" y="1604520"/>
            <a:ext cx="10971720" cy="3976560"/>
          </a:xfrm>
          <a:prstGeom prst="rect">
            <a:avLst/>
          </a:prstGeom>
          <a:noFill/>
          <a:ln w="0">
            <a:noFill/>
          </a:ln>
        </p:spPr>
        <p:txBody>
          <a:bodyPr lIns="0" rIns="0" tIns="0" bIns="0" anchor="t">
            <a:noAutofit/>
          </a:bodyPr>
          <a:p>
            <a:pPr marL="228600" indent="-228600" defTabSz="914400">
              <a:lnSpc>
                <a:spcPct val="90000"/>
              </a:lnSpc>
              <a:spcBef>
                <a:spcPts val="1001"/>
              </a:spcBef>
              <a:buClr>
                <a:srgbClr val="000000"/>
              </a:buClr>
              <a:buFont typeface="Arial"/>
              <a:buChar char="•"/>
            </a:pPr>
            <a:r>
              <a:rPr b="0" lang="es-ES" sz="2800" spc="-1" strike="noStrike">
                <a:solidFill>
                  <a:srgbClr val="000000"/>
                </a:solidFill>
                <a:latin typeface="Calibri"/>
                <a:ea typeface="Calibri"/>
              </a:rPr>
              <a:t>En esta oportunidad, el foco de análisis </a:t>
            </a:r>
            <a:r>
              <a:rPr b="1" lang="es-ES" sz="2800" spc="-1" strike="noStrike">
                <a:solidFill>
                  <a:srgbClr val="000000"/>
                </a:solidFill>
                <a:latin typeface="Calibri"/>
                <a:ea typeface="Calibri"/>
              </a:rPr>
              <a:t>no está en el registro de la presencia de lenguas europeas</a:t>
            </a:r>
            <a:r>
              <a:rPr b="0" lang="es-ES" sz="2800" spc="-1" strike="noStrike">
                <a:solidFill>
                  <a:srgbClr val="000000"/>
                </a:solidFill>
                <a:latin typeface="Calibri"/>
                <a:ea typeface="Calibri"/>
              </a:rPr>
              <a:t> de prestigio como el </a:t>
            </a:r>
            <a:r>
              <a:rPr b="1" lang="es-ES" sz="2800" spc="-1" strike="noStrike">
                <a:solidFill>
                  <a:srgbClr val="000000"/>
                </a:solidFill>
                <a:latin typeface="Calibri"/>
                <a:ea typeface="Calibri"/>
              </a:rPr>
              <a:t>francés </a:t>
            </a:r>
            <a:r>
              <a:rPr b="0" lang="es-ES" sz="2800" spc="-1" strike="noStrike">
                <a:solidFill>
                  <a:srgbClr val="000000"/>
                </a:solidFill>
                <a:latin typeface="Calibri"/>
                <a:ea typeface="Calibri"/>
              </a:rPr>
              <a:t>(que se consigna en publicidad vinculada a la industria cosmética, a la moda, etc.), el </a:t>
            </a:r>
            <a:r>
              <a:rPr b="1" lang="es-ES" sz="2800" spc="-1" strike="noStrike">
                <a:solidFill>
                  <a:srgbClr val="000000"/>
                </a:solidFill>
                <a:latin typeface="Calibri"/>
                <a:ea typeface="Calibri"/>
              </a:rPr>
              <a:t>inglés </a:t>
            </a:r>
            <a:r>
              <a:rPr b="0" lang="es-ES" sz="2800" spc="-1" strike="noStrike">
                <a:solidFill>
                  <a:srgbClr val="000000"/>
                </a:solidFill>
                <a:latin typeface="Calibri"/>
                <a:ea typeface="Calibri"/>
              </a:rPr>
              <a:t>(que aparece en cartelería de productos tecnológicos, deportes, comercio, etc.) o el </a:t>
            </a:r>
            <a:r>
              <a:rPr b="1" lang="es-ES" sz="2800" spc="-1" strike="noStrike">
                <a:solidFill>
                  <a:srgbClr val="000000"/>
                </a:solidFill>
                <a:latin typeface="Calibri"/>
                <a:ea typeface="Calibri"/>
              </a:rPr>
              <a:t>italiano </a:t>
            </a:r>
            <a:r>
              <a:rPr b="0" lang="es-ES" sz="2800" spc="-1" strike="noStrike">
                <a:solidFill>
                  <a:srgbClr val="000000"/>
                </a:solidFill>
                <a:latin typeface="Calibri"/>
                <a:ea typeface="Calibri"/>
              </a:rPr>
              <a:t>(que suele consignarse en el ámbito gastronómico, en el diseño, etc.). La presencia de estas lenguas en la cartelería de Montevideo no se vincula necesariamente con la presencia de hablantes de esas lenguas en la ciudad.</a:t>
            </a:r>
            <a:endParaRPr b="0" lang="es-ES" sz="2800" spc="-1" strike="noStrike">
              <a:solidFill>
                <a:srgbClr val="000000"/>
              </a:solidFill>
              <a:latin typeface="Arial"/>
            </a:endParaRPr>
          </a:p>
          <a:p>
            <a:pPr marL="457200" indent="0" defTabSz="914400">
              <a:lnSpc>
                <a:spcPct val="100000"/>
              </a:lnSpc>
              <a:buNone/>
              <a:tabLst>
                <a:tab algn="l" pos="0"/>
              </a:tabLst>
            </a:pPr>
            <a:endParaRPr b="0" lang="es-ES"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2" name="PlaceHolder 1"/>
          <p:cNvSpPr>
            <a:spLocks noGrp="1"/>
          </p:cNvSpPr>
          <p:nvPr>
            <p:ph type="title"/>
          </p:nvPr>
        </p:nvSpPr>
        <p:spPr>
          <a:xfrm>
            <a:off x="839880" y="365040"/>
            <a:ext cx="10514880" cy="1324800"/>
          </a:xfrm>
          <a:prstGeom prst="rect">
            <a:avLst/>
          </a:prstGeom>
          <a:noFill/>
          <a:ln w="0">
            <a:noFill/>
          </a:ln>
        </p:spPr>
        <p:txBody>
          <a:bodyPr lIns="91440" rIns="91440" tIns="45720" bIns="45720" anchor="ctr">
            <a:noAutofit/>
          </a:bodyPr>
          <a:p>
            <a:pPr indent="0">
              <a:lnSpc>
                <a:spcPct val="90000"/>
              </a:lnSpc>
              <a:buNone/>
              <a:tabLst>
                <a:tab algn="l" pos="0"/>
              </a:tabLst>
            </a:pPr>
            <a:r>
              <a:rPr b="0" lang="es-ES" sz="4400" spc="-1" strike="noStrike">
                <a:solidFill>
                  <a:schemeClr val="dk1"/>
                </a:solidFill>
                <a:latin typeface="Calibri"/>
                <a:ea typeface="Calibri"/>
              </a:rPr>
              <a:t>Dos ejes temporales</a:t>
            </a:r>
            <a:endParaRPr b="0" lang="es-ES" sz="4400" spc="-1" strike="noStrike">
              <a:solidFill>
                <a:srgbClr val="000000"/>
              </a:solidFill>
              <a:latin typeface="Arial"/>
            </a:endParaRPr>
          </a:p>
        </p:txBody>
      </p:sp>
      <p:sp>
        <p:nvSpPr>
          <p:cNvPr id="243" name="PlaceHolder 2"/>
          <p:cNvSpPr>
            <a:spLocks noGrp="1"/>
          </p:cNvSpPr>
          <p:nvPr>
            <p:ph/>
          </p:nvPr>
        </p:nvSpPr>
        <p:spPr>
          <a:xfrm>
            <a:off x="839880" y="1681200"/>
            <a:ext cx="5157000" cy="823320"/>
          </a:xfrm>
          <a:prstGeom prst="rect">
            <a:avLst/>
          </a:prstGeom>
          <a:solidFill>
            <a:schemeClr val="accent4">
              <a:lumMod val="20000"/>
              <a:lumOff val="80000"/>
            </a:schemeClr>
          </a:solidFill>
          <a:ln w="0">
            <a:noFill/>
          </a:ln>
        </p:spPr>
        <p:txBody>
          <a:bodyPr lIns="91440" rIns="91440" tIns="45720" bIns="45720" anchor="b">
            <a:normAutofit/>
          </a:bodyPr>
          <a:p>
            <a:pPr marL="457200" indent="0">
              <a:lnSpc>
                <a:spcPct val="90000"/>
              </a:lnSpc>
              <a:spcBef>
                <a:spcPts val="1001"/>
              </a:spcBef>
              <a:buNone/>
              <a:tabLst>
                <a:tab algn="l" pos="0"/>
              </a:tabLst>
            </a:pPr>
            <a:r>
              <a:rPr b="1" lang="es-ES" sz="2400" spc="-1" strike="noStrike">
                <a:solidFill>
                  <a:schemeClr val="dk1"/>
                </a:solidFill>
                <a:latin typeface="Calibri"/>
                <a:ea typeface="Calibri"/>
              </a:rPr>
              <a:t>Montevideo de fines del siglo XIX y principios del siglo XX</a:t>
            </a:r>
            <a:endParaRPr b="0" lang="es-ES" sz="2400" spc="-1" strike="noStrike">
              <a:solidFill>
                <a:srgbClr val="000000"/>
              </a:solidFill>
              <a:latin typeface="Arial"/>
            </a:endParaRPr>
          </a:p>
        </p:txBody>
      </p:sp>
      <p:sp>
        <p:nvSpPr>
          <p:cNvPr id="244" name="PlaceHolder 3"/>
          <p:cNvSpPr>
            <a:spLocks noGrp="1"/>
          </p:cNvSpPr>
          <p:nvPr>
            <p:ph/>
          </p:nvPr>
        </p:nvSpPr>
        <p:spPr>
          <a:xfrm>
            <a:off x="839880" y="2505240"/>
            <a:ext cx="5157000" cy="3683880"/>
          </a:xfrm>
          <a:prstGeom prst="rect">
            <a:avLst/>
          </a:prstGeom>
          <a:solidFill>
            <a:schemeClr val="accent4">
              <a:lumMod val="40000"/>
              <a:lumOff val="60000"/>
            </a:schemeClr>
          </a:solidFill>
          <a:ln w="0">
            <a:noFill/>
          </a:ln>
        </p:spPr>
        <p:txBody>
          <a:bodyPr lIns="91440" rIns="91440" tIns="45720" bIns="45720" anchor="t">
            <a:normAutofit/>
          </a:bodyPr>
          <a:p>
            <a:pPr marL="457200" indent="-343080">
              <a:lnSpc>
                <a:spcPct val="90000"/>
              </a:lnSpc>
              <a:spcBef>
                <a:spcPts val="1001"/>
              </a:spcBef>
              <a:buClr>
                <a:srgbClr val="000000"/>
              </a:buClr>
              <a:buFont typeface="Arial"/>
              <a:buChar char="•"/>
            </a:pPr>
            <a:r>
              <a:rPr b="1" lang="es-ES" sz="2800" spc="-1" strike="noStrike">
                <a:solidFill>
                  <a:schemeClr val="dk1"/>
                </a:solidFill>
                <a:latin typeface="Calibri"/>
                <a:ea typeface="Calibri"/>
              </a:rPr>
              <a:t>Objetivo</a:t>
            </a:r>
            <a:r>
              <a:rPr b="0" lang="es-ES" sz="2800" spc="-1" strike="noStrike">
                <a:solidFill>
                  <a:schemeClr val="dk1"/>
                </a:solidFill>
                <a:latin typeface="Calibri"/>
                <a:ea typeface="Calibri"/>
              </a:rPr>
              <a:t>:</a:t>
            </a:r>
            <a:endParaRPr b="0" lang="es-ES" sz="2800" spc="-1" strike="noStrike">
              <a:solidFill>
                <a:srgbClr val="000000"/>
              </a:solidFill>
              <a:latin typeface="Arial"/>
            </a:endParaRPr>
          </a:p>
          <a:p>
            <a:pPr marL="114480" indent="0">
              <a:lnSpc>
                <a:spcPct val="90000"/>
              </a:lnSpc>
              <a:spcBef>
                <a:spcPts val="1001"/>
              </a:spcBef>
              <a:buNone/>
              <a:tabLst>
                <a:tab algn="l" pos="0"/>
              </a:tabLst>
            </a:pPr>
            <a:r>
              <a:rPr b="0" lang="es-ES" sz="2800" spc="-1" strike="noStrike">
                <a:solidFill>
                  <a:schemeClr val="dk1"/>
                </a:solidFill>
                <a:latin typeface="Calibri"/>
                <a:ea typeface="Calibri"/>
              </a:rPr>
              <a:t>Ver la presencia de las lenguas de la población migrante (que vino de Italia, España, Francia, etc) en el PL de Montevideo. </a:t>
            </a:r>
            <a:endParaRPr b="0" lang="es-ES" sz="2800" spc="-1" strike="noStrike">
              <a:solidFill>
                <a:srgbClr val="000000"/>
              </a:solidFill>
              <a:latin typeface="Arial"/>
            </a:endParaRPr>
          </a:p>
          <a:p>
            <a:pPr marL="114480" indent="0">
              <a:lnSpc>
                <a:spcPct val="90000"/>
              </a:lnSpc>
              <a:spcBef>
                <a:spcPts val="1001"/>
              </a:spcBef>
              <a:buNone/>
              <a:tabLst>
                <a:tab algn="l" pos="0"/>
              </a:tabLst>
            </a:pPr>
            <a:endParaRPr b="0" lang="es-ES" sz="2800" spc="-1" strike="noStrike">
              <a:solidFill>
                <a:srgbClr val="000000"/>
              </a:solidFill>
              <a:latin typeface="Arial"/>
            </a:endParaRPr>
          </a:p>
          <a:p>
            <a:pPr marL="114480" indent="0">
              <a:lnSpc>
                <a:spcPct val="90000"/>
              </a:lnSpc>
              <a:spcBef>
                <a:spcPts val="1001"/>
              </a:spcBef>
              <a:buNone/>
              <a:tabLst>
                <a:tab algn="l" pos="0"/>
              </a:tabLst>
            </a:pPr>
            <a:r>
              <a:rPr b="0" lang="es-ES" sz="2800" spc="-1" strike="noStrike">
                <a:solidFill>
                  <a:schemeClr val="dk1"/>
                </a:solidFill>
                <a:latin typeface="Calibri"/>
                <a:ea typeface="Calibri"/>
              </a:rPr>
              <a:t>- Se usan fotos de archivo. </a:t>
            </a:r>
            <a:endParaRPr b="0" lang="es-ES" sz="2800" spc="-1" strike="noStrike">
              <a:solidFill>
                <a:srgbClr val="000000"/>
              </a:solidFill>
              <a:latin typeface="Arial"/>
            </a:endParaRPr>
          </a:p>
        </p:txBody>
      </p:sp>
      <p:sp>
        <p:nvSpPr>
          <p:cNvPr id="245" name="PlaceHolder 4"/>
          <p:cNvSpPr>
            <a:spLocks noGrp="1"/>
          </p:cNvSpPr>
          <p:nvPr>
            <p:ph/>
          </p:nvPr>
        </p:nvSpPr>
        <p:spPr>
          <a:xfrm>
            <a:off x="6172200" y="1690560"/>
            <a:ext cx="5182560" cy="723600"/>
          </a:xfrm>
          <a:prstGeom prst="rect">
            <a:avLst/>
          </a:prstGeom>
          <a:solidFill>
            <a:schemeClr val="accent4">
              <a:lumMod val="20000"/>
              <a:lumOff val="80000"/>
            </a:schemeClr>
          </a:solidFill>
          <a:ln w="0">
            <a:noFill/>
          </a:ln>
        </p:spPr>
        <p:txBody>
          <a:bodyPr lIns="91440" rIns="91440" tIns="45720" bIns="45720" anchor="b">
            <a:normAutofit/>
          </a:bodyPr>
          <a:p>
            <a:pPr marL="457200" indent="0">
              <a:lnSpc>
                <a:spcPct val="90000"/>
              </a:lnSpc>
              <a:spcBef>
                <a:spcPts val="1001"/>
              </a:spcBef>
              <a:buNone/>
              <a:tabLst>
                <a:tab algn="l" pos="0"/>
              </a:tabLst>
            </a:pPr>
            <a:r>
              <a:rPr b="1" lang="es-ES" sz="2400" spc="-1" strike="noStrike">
                <a:solidFill>
                  <a:schemeClr val="dk1"/>
                </a:solidFill>
                <a:latin typeface="Calibri"/>
                <a:ea typeface="Calibri"/>
              </a:rPr>
              <a:t>Montevideo 2023-2025</a:t>
            </a:r>
            <a:endParaRPr b="0" lang="es-ES" sz="2400" spc="-1" strike="noStrike">
              <a:solidFill>
                <a:srgbClr val="000000"/>
              </a:solidFill>
              <a:latin typeface="Arial"/>
            </a:endParaRPr>
          </a:p>
        </p:txBody>
      </p:sp>
      <p:sp>
        <p:nvSpPr>
          <p:cNvPr id="246" name="PlaceHolder 5"/>
          <p:cNvSpPr>
            <a:spLocks noGrp="1"/>
          </p:cNvSpPr>
          <p:nvPr>
            <p:ph/>
          </p:nvPr>
        </p:nvSpPr>
        <p:spPr>
          <a:xfrm>
            <a:off x="6172200" y="2505240"/>
            <a:ext cx="5182560" cy="3683880"/>
          </a:xfrm>
          <a:prstGeom prst="rect">
            <a:avLst/>
          </a:prstGeom>
          <a:solidFill>
            <a:schemeClr val="accent4">
              <a:lumMod val="40000"/>
              <a:lumOff val="60000"/>
            </a:schemeClr>
          </a:solidFill>
          <a:ln w="0">
            <a:noFill/>
          </a:ln>
        </p:spPr>
        <p:txBody>
          <a:bodyPr lIns="91440" rIns="91440" tIns="45720" bIns="45720" anchor="t">
            <a:normAutofit fontScale="98333" lnSpcReduction="10000"/>
          </a:bodyPr>
          <a:p>
            <a:pPr marL="457200" indent="-343080">
              <a:lnSpc>
                <a:spcPct val="90000"/>
              </a:lnSpc>
              <a:spcBef>
                <a:spcPts val="1001"/>
              </a:spcBef>
              <a:buClr>
                <a:srgbClr val="000000"/>
              </a:buClr>
              <a:buFont typeface="Arial"/>
              <a:buChar char="•"/>
            </a:pPr>
            <a:r>
              <a:rPr b="1" lang="es-ES" sz="2800" spc="-1" strike="noStrike">
                <a:solidFill>
                  <a:schemeClr val="dk1"/>
                </a:solidFill>
                <a:latin typeface="Calibri"/>
                <a:ea typeface="Calibri"/>
              </a:rPr>
              <a:t>Objetivo</a:t>
            </a:r>
            <a:r>
              <a:rPr b="0" lang="es-ES" sz="2800" spc="-1" strike="noStrike">
                <a:solidFill>
                  <a:schemeClr val="dk1"/>
                </a:solidFill>
                <a:latin typeface="Calibri"/>
                <a:ea typeface="Calibri"/>
              </a:rPr>
              <a:t>: </a:t>
            </a:r>
            <a:endParaRPr b="0" lang="es-ES" sz="2800" spc="-1" strike="noStrike">
              <a:solidFill>
                <a:srgbClr val="000000"/>
              </a:solidFill>
              <a:latin typeface="Arial"/>
            </a:endParaRPr>
          </a:p>
          <a:p>
            <a:pPr marL="114480" indent="0">
              <a:lnSpc>
                <a:spcPct val="90000"/>
              </a:lnSpc>
              <a:spcBef>
                <a:spcPts val="1001"/>
              </a:spcBef>
              <a:buNone/>
              <a:tabLst>
                <a:tab algn="l" pos="0"/>
              </a:tabLst>
            </a:pPr>
            <a:r>
              <a:rPr b="0" lang="es-ES" sz="2800" spc="-1" strike="noStrike">
                <a:solidFill>
                  <a:schemeClr val="dk1"/>
                </a:solidFill>
                <a:latin typeface="Calibri"/>
                <a:ea typeface="Calibri"/>
              </a:rPr>
              <a:t>Ver en el PL las variedades de español </a:t>
            </a:r>
            <a:r>
              <a:rPr b="0" lang="es-ES" sz="2800" spc="-1" strike="noStrike">
                <a:solidFill>
                  <a:srgbClr val="000000"/>
                </a:solidFill>
                <a:latin typeface="Calibri"/>
                <a:ea typeface="Calibri"/>
              </a:rPr>
              <a:t>de la población migrante que llegó en los últimos años desde Venezuela, Cuba y República Dominicana, principalmente.</a:t>
            </a:r>
            <a:endParaRPr b="0" lang="es-ES" sz="2800" spc="-1" strike="noStrike">
              <a:solidFill>
                <a:srgbClr val="000000"/>
              </a:solidFill>
              <a:latin typeface="Arial"/>
            </a:endParaRPr>
          </a:p>
          <a:p>
            <a:pPr marL="114480" indent="0">
              <a:lnSpc>
                <a:spcPct val="90000"/>
              </a:lnSpc>
              <a:spcBef>
                <a:spcPts val="1001"/>
              </a:spcBef>
              <a:buNone/>
              <a:tabLst>
                <a:tab algn="l" pos="0"/>
              </a:tabLst>
            </a:pPr>
            <a:endParaRPr b="0" lang="es-ES" sz="2800" spc="-1" strike="noStrike">
              <a:solidFill>
                <a:srgbClr val="000000"/>
              </a:solidFill>
              <a:latin typeface="Arial"/>
            </a:endParaRPr>
          </a:p>
          <a:p>
            <a:pPr marL="114480" indent="0">
              <a:lnSpc>
                <a:spcPct val="90000"/>
              </a:lnSpc>
              <a:spcBef>
                <a:spcPts val="1001"/>
              </a:spcBef>
              <a:buNone/>
              <a:tabLst>
                <a:tab algn="l" pos="0"/>
              </a:tabLst>
            </a:pPr>
            <a:r>
              <a:rPr b="0" lang="es-ES" sz="2800" spc="-1" strike="noStrike">
                <a:solidFill>
                  <a:srgbClr val="000000"/>
                </a:solidFill>
                <a:latin typeface="Calibri"/>
                <a:ea typeface="Calibri"/>
              </a:rPr>
              <a:t>- Trabajo de campo.</a:t>
            </a:r>
            <a:endParaRPr b="0" lang="es-ES" sz="2800" spc="-1" strike="noStrike">
              <a:solidFill>
                <a:srgbClr val="000000"/>
              </a:solidFill>
              <a:latin typeface="Arial"/>
            </a:endParaRPr>
          </a:p>
          <a:p>
            <a:pPr marL="114480" indent="0">
              <a:lnSpc>
                <a:spcPct val="90000"/>
              </a:lnSpc>
              <a:spcBef>
                <a:spcPts val="1001"/>
              </a:spcBef>
              <a:buNone/>
              <a:tabLst>
                <a:tab algn="l" pos="0"/>
              </a:tabLst>
            </a:pPr>
            <a:endParaRPr b="0" lang="es-ES" sz="2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7" name="PlaceHolder 1"/>
          <p:cNvSpPr>
            <a:spLocks noGrp="1"/>
          </p:cNvSpPr>
          <p:nvPr>
            <p:ph type="title"/>
          </p:nvPr>
        </p:nvSpPr>
        <p:spPr>
          <a:xfrm>
            <a:off x="609480" y="273600"/>
            <a:ext cx="10971720" cy="1144080"/>
          </a:xfrm>
          <a:prstGeom prst="rect">
            <a:avLst/>
          </a:prstGeom>
          <a:noFill/>
          <a:ln w="0">
            <a:noFill/>
          </a:ln>
        </p:spPr>
        <p:txBody>
          <a:bodyPr lIns="0" rIns="0" tIns="0" bIns="0" anchor="ctr">
            <a:noAutofit/>
          </a:bodyPr>
          <a:p>
            <a:pPr indent="0">
              <a:lnSpc>
                <a:spcPct val="100000"/>
              </a:lnSpc>
              <a:buNone/>
              <a:tabLst>
                <a:tab algn="l" pos="0"/>
              </a:tabLst>
            </a:pPr>
            <a:r>
              <a:rPr b="0" lang="es-ES" sz="1800" spc="-1" strike="noStrike">
                <a:solidFill>
                  <a:srgbClr val="000000"/>
                </a:solidFill>
                <a:latin typeface="Arial"/>
                <a:ea typeface="Arial"/>
              </a:rPr>
              <a:t>Cuestiones metodológicas</a:t>
            </a:r>
            <a:endParaRPr b="0" lang="es-ES" sz="1800" spc="-1" strike="noStrike">
              <a:solidFill>
                <a:srgbClr val="000000"/>
              </a:solidFill>
              <a:latin typeface="Arial"/>
            </a:endParaRPr>
          </a:p>
        </p:txBody>
      </p:sp>
      <p:sp>
        <p:nvSpPr>
          <p:cNvPr id="248" name="PlaceHolder 2"/>
          <p:cNvSpPr>
            <a:spLocks noGrp="1"/>
          </p:cNvSpPr>
          <p:nvPr>
            <p:ph/>
          </p:nvPr>
        </p:nvSpPr>
        <p:spPr>
          <a:xfrm>
            <a:off x="609480" y="1604520"/>
            <a:ext cx="5353560" cy="3976560"/>
          </a:xfrm>
          <a:prstGeom prst="rect">
            <a:avLst/>
          </a:prstGeom>
          <a:noFill/>
          <a:ln w="0">
            <a:noFill/>
          </a:ln>
        </p:spPr>
        <p:txBody>
          <a:bodyPr lIns="0" rIns="0" tIns="0" bIns="0" anchor="t">
            <a:noAutofit/>
          </a:bodyPr>
          <a:p>
            <a:pPr marL="432000" indent="-152280" defTabSz="914400">
              <a:lnSpc>
                <a:spcPct val="110000"/>
              </a:lnSpc>
              <a:buClr>
                <a:srgbClr val="000000"/>
              </a:buClr>
              <a:buFont typeface="Calibri"/>
              <a:buChar char="•"/>
            </a:pPr>
            <a:r>
              <a:rPr b="0" lang="es-ES" sz="2400" spc="-1" strike="noStrike">
                <a:solidFill>
                  <a:srgbClr val="000000"/>
                </a:solidFill>
                <a:latin typeface="Calibri"/>
                <a:ea typeface="Calibri"/>
              </a:rPr>
              <a:t>Se usó la aplicación </a:t>
            </a:r>
            <a:r>
              <a:rPr b="0" i="1" lang="es-ES" sz="2400" spc="-1" strike="noStrike">
                <a:solidFill>
                  <a:srgbClr val="000000"/>
                </a:solidFill>
                <a:latin typeface="Calibri"/>
                <a:ea typeface="Calibri"/>
              </a:rPr>
              <a:t>Lingscape </a:t>
            </a:r>
            <a:r>
              <a:rPr b="0" lang="es-ES" sz="2400" spc="-1" strike="noStrike">
                <a:solidFill>
                  <a:srgbClr val="000000"/>
                </a:solidFill>
                <a:latin typeface="Calibri"/>
                <a:ea typeface="Calibri"/>
              </a:rPr>
              <a:t>(https://lingscape.uni.lu/), de la Universidad de Luxemburgo. </a:t>
            </a:r>
            <a:endParaRPr b="0" lang="es-ES" sz="2400" spc="-1" strike="noStrike">
              <a:solidFill>
                <a:srgbClr val="000000"/>
              </a:solidFill>
              <a:latin typeface="Arial"/>
            </a:endParaRPr>
          </a:p>
          <a:p>
            <a:pPr marL="228600" indent="0" defTabSz="914400">
              <a:lnSpc>
                <a:spcPct val="110000"/>
              </a:lnSpc>
              <a:buNone/>
              <a:tabLst>
                <a:tab algn="l" pos="0"/>
              </a:tabLst>
            </a:pPr>
            <a:endParaRPr b="0" lang="es-ES" sz="2400" spc="-1" strike="noStrike">
              <a:solidFill>
                <a:srgbClr val="000000"/>
              </a:solidFill>
              <a:latin typeface="Arial"/>
            </a:endParaRPr>
          </a:p>
          <a:p>
            <a:pPr marL="228600" defTabSz="914400">
              <a:lnSpc>
                <a:spcPct val="110000"/>
              </a:lnSpc>
              <a:buClr>
                <a:srgbClr val="000000"/>
              </a:buClr>
              <a:buFont typeface="Calibri"/>
              <a:buChar char="•"/>
              <a:tabLst>
                <a:tab algn="l" pos="0"/>
              </a:tabLst>
            </a:pPr>
            <a:r>
              <a:rPr b="0" lang="es-ES" sz="2400" spc="-1" strike="noStrike">
                <a:solidFill>
                  <a:srgbClr val="000000"/>
                </a:solidFill>
                <a:latin typeface="Calibri"/>
                <a:ea typeface="Calibri"/>
              </a:rPr>
              <a:t> </a:t>
            </a:r>
            <a:r>
              <a:rPr b="0" lang="es-ES" sz="2400" spc="-1" strike="noStrike">
                <a:solidFill>
                  <a:srgbClr val="000000"/>
                </a:solidFill>
                <a:latin typeface="Calibri"/>
                <a:ea typeface="Calibri"/>
              </a:rPr>
              <a:t>Se elaboró un corpus fotográfico cuyos registros fueron georreferenciados y clasificados a partir de la taxonomía propuesta por Lingscape.</a:t>
            </a:r>
            <a:endParaRPr b="0" lang="es-ES" sz="2400" spc="-1" strike="noStrike">
              <a:solidFill>
                <a:srgbClr val="000000"/>
              </a:solidFill>
              <a:latin typeface="Arial"/>
            </a:endParaRPr>
          </a:p>
          <a:p>
            <a:pPr marL="457200" indent="0" defTabSz="914400">
              <a:lnSpc>
                <a:spcPct val="100000"/>
              </a:lnSpc>
              <a:buNone/>
              <a:tabLst>
                <a:tab algn="l" pos="0"/>
              </a:tabLst>
            </a:pPr>
            <a:endParaRPr b="0" lang="es-ES" sz="1800" spc="-1" strike="noStrike">
              <a:solidFill>
                <a:srgbClr val="000000"/>
              </a:solidFill>
              <a:latin typeface="Arial"/>
            </a:endParaRPr>
          </a:p>
        </p:txBody>
      </p:sp>
      <p:sp>
        <p:nvSpPr>
          <p:cNvPr id="249" name="PlaceHolder 3"/>
          <p:cNvSpPr>
            <a:spLocks noGrp="1"/>
          </p:cNvSpPr>
          <p:nvPr>
            <p:ph/>
          </p:nvPr>
        </p:nvSpPr>
        <p:spPr>
          <a:xfrm>
            <a:off x="6231960" y="1604520"/>
            <a:ext cx="5353560" cy="3976560"/>
          </a:xfrm>
          <a:prstGeom prst="rect">
            <a:avLst/>
          </a:prstGeom>
          <a:noFill/>
          <a:ln w="0">
            <a:noFill/>
          </a:ln>
        </p:spPr>
        <p:txBody>
          <a:bodyPr lIns="0" rIns="0" tIns="0" bIns="0" anchor="t">
            <a:noAutofit/>
          </a:bodyPr>
          <a:p>
            <a:pPr indent="0">
              <a:spcBef>
                <a:spcPts val="1417"/>
              </a:spcBef>
              <a:buNone/>
            </a:pPr>
            <a:endParaRPr b="0" lang="es-ES" sz="1800" spc="-1" strike="noStrike">
              <a:solidFill>
                <a:srgbClr val="000000"/>
              </a:solidFill>
              <a:latin typeface="Arial"/>
            </a:endParaRPr>
          </a:p>
        </p:txBody>
      </p:sp>
      <p:pic>
        <p:nvPicPr>
          <p:cNvPr id="250" name="Google Shape;173;g2d384b24896_0_151" descr=""/>
          <p:cNvPicPr/>
          <p:nvPr/>
        </p:nvPicPr>
        <p:blipFill>
          <a:blip r:embed="rId1"/>
          <a:srcRect l="260" t="11176" r="62047" b="5709"/>
          <a:stretch/>
        </p:blipFill>
        <p:spPr>
          <a:xfrm>
            <a:off x="6612120" y="853560"/>
            <a:ext cx="4592880" cy="5696280"/>
          </a:xfrm>
          <a:prstGeom prst="rect">
            <a:avLst/>
          </a:prstGeom>
          <a:ln w="0">
            <a:noFill/>
          </a:ln>
        </p:spPr>
      </p:pic>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1" name="PlaceHolder 1"/>
          <p:cNvSpPr>
            <a:spLocks noGrp="1"/>
          </p:cNvSpPr>
          <p:nvPr>
            <p:ph type="title"/>
          </p:nvPr>
        </p:nvSpPr>
        <p:spPr>
          <a:xfrm>
            <a:off x="1523880" y="1122480"/>
            <a:ext cx="9143280" cy="2386800"/>
          </a:xfrm>
          <a:prstGeom prst="rect">
            <a:avLst/>
          </a:prstGeom>
          <a:noFill/>
          <a:ln w="0">
            <a:noFill/>
          </a:ln>
        </p:spPr>
        <p:txBody>
          <a:bodyPr lIns="91440" rIns="91440" tIns="45720" bIns="45720" anchor="b">
            <a:normAutofit fontScale="89999"/>
          </a:bodyPr>
          <a:p>
            <a:pPr indent="0" algn="ctr">
              <a:lnSpc>
                <a:spcPct val="90000"/>
              </a:lnSpc>
              <a:buNone/>
              <a:tabLst>
                <a:tab algn="l" pos="0"/>
              </a:tabLst>
            </a:pPr>
            <a:r>
              <a:rPr b="0" lang="es-ES" sz="6000" spc="-1" strike="noStrike">
                <a:solidFill>
                  <a:schemeClr val="dk1"/>
                </a:solidFill>
                <a:latin typeface="Calibri"/>
                <a:ea typeface="Calibri"/>
              </a:rPr>
              <a:t>Montevideo de fines del siglo XIX y principios del siglo XX</a:t>
            </a:r>
            <a:br>
              <a:rPr sz="6000"/>
            </a:br>
            <a:endParaRPr b="0" lang="es-ES" sz="6000" spc="-1" strike="noStrike">
              <a:solidFill>
                <a:srgbClr val="000000"/>
              </a:solidFill>
              <a:latin typeface="Arial"/>
            </a:endParaRPr>
          </a:p>
        </p:txBody>
      </p:sp>
      <p:sp>
        <p:nvSpPr>
          <p:cNvPr id="252" name="PlaceHolder 2"/>
          <p:cNvSpPr>
            <a:spLocks noGrp="1"/>
          </p:cNvSpPr>
          <p:nvPr>
            <p:ph type="subTitle"/>
          </p:nvPr>
        </p:nvSpPr>
        <p:spPr>
          <a:xfrm>
            <a:off x="1523880" y="3602160"/>
            <a:ext cx="9143280" cy="1654920"/>
          </a:xfrm>
          <a:prstGeom prst="rect">
            <a:avLst/>
          </a:prstGeom>
          <a:noFill/>
          <a:ln w="0">
            <a:noFill/>
          </a:ln>
        </p:spPr>
        <p:txBody>
          <a:bodyPr lIns="91440" rIns="91440" tIns="45720" bIns="45720" anchor="t">
            <a:noAutofit/>
          </a:bodyPr>
          <a:p>
            <a:pPr indent="0" algn="ctr">
              <a:buNone/>
            </a:pPr>
            <a:endParaRPr b="0" lang="es-ES"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3" name="PlaceHolder 1"/>
          <p:cNvSpPr>
            <a:spLocks noGrp="1"/>
          </p:cNvSpPr>
          <p:nvPr>
            <p:ph type="title"/>
          </p:nvPr>
        </p:nvSpPr>
        <p:spPr>
          <a:xfrm>
            <a:off x="609480" y="0"/>
            <a:ext cx="10971720" cy="1417680"/>
          </a:xfrm>
          <a:prstGeom prst="rect">
            <a:avLst/>
          </a:prstGeom>
          <a:noFill/>
          <a:ln w="0">
            <a:noFill/>
          </a:ln>
        </p:spPr>
        <p:txBody>
          <a:bodyPr lIns="0" rIns="0" tIns="0" bIns="0" anchor="ctr">
            <a:noAutofit/>
          </a:bodyPr>
          <a:p>
            <a:pPr indent="0">
              <a:lnSpc>
                <a:spcPct val="100000"/>
              </a:lnSpc>
              <a:buNone/>
              <a:tabLst>
                <a:tab algn="l" pos="0"/>
              </a:tabLst>
            </a:pPr>
            <a:r>
              <a:rPr b="0" lang="es-ES" sz="4000" spc="-1" strike="noStrike">
                <a:solidFill>
                  <a:srgbClr val="000000"/>
                </a:solidFill>
                <a:latin typeface="Arial"/>
                <a:ea typeface="Arial"/>
              </a:rPr>
              <a:t>Algunos registros fotográficos </a:t>
            </a:r>
            <a:endParaRPr b="0" lang="es-ES" sz="4000" spc="-1" strike="noStrike">
              <a:solidFill>
                <a:srgbClr val="000000"/>
              </a:solidFill>
              <a:latin typeface="Arial"/>
            </a:endParaRPr>
          </a:p>
        </p:txBody>
      </p:sp>
      <p:sp>
        <p:nvSpPr>
          <p:cNvPr id="254" name="PlaceHolder 2"/>
          <p:cNvSpPr>
            <a:spLocks noGrp="1"/>
          </p:cNvSpPr>
          <p:nvPr>
            <p:ph/>
          </p:nvPr>
        </p:nvSpPr>
        <p:spPr>
          <a:xfrm>
            <a:off x="-1463760" y="2777400"/>
            <a:ext cx="4179600" cy="2504160"/>
          </a:xfrm>
          <a:prstGeom prst="rect">
            <a:avLst/>
          </a:prstGeom>
          <a:noFill/>
          <a:ln w="0">
            <a:noFill/>
          </a:ln>
        </p:spPr>
        <p:txBody>
          <a:bodyPr lIns="0" rIns="0" tIns="0" bIns="0" anchor="t">
            <a:noAutofit/>
          </a:bodyPr>
          <a:p>
            <a:pPr indent="0">
              <a:spcBef>
                <a:spcPts val="1417"/>
              </a:spcBef>
              <a:buNone/>
            </a:pPr>
            <a:endParaRPr b="0" lang="es-ES" sz="1800" spc="-1" strike="noStrike">
              <a:solidFill>
                <a:srgbClr val="000000"/>
              </a:solidFill>
              <a:latin typeface="Arial"/>
            </a:endParaRPr>
          </a:p>
        </p:txBody>
      </p:sp>
      <p:sp>
        <p:nvSpPr>
          <p:cNvPr id="255" name="PlaceHolder 3"/>
          <p:cNvSpPr>
            <a:spLocks noGrp="1"/>
          </p:cNvSpPr>
          <p:nvPr>
            <p:ph/>
          </p:nvPr>
        </p:nvSpPr>
        <p:spPr>
          <a:xfrm>
            <a:off x="7036200" y="2298960"/>
            <a:ext cx="5353560" cy="3976560"/>
          </a:xfrm>
          <a:prstGeom prst="rect">
            <a:avLst/>
          </a:prstGeom>
          <a:noFill/>
          <a:ln w="0">
            <a:noFill/>
          </a:ln>
        </p:spPr>
        <p:txBody>
          <a:bodyPr lIns="0" rIns="0" tIns="0" bIns="0" anchor="t">
            <a:noAutofit/>
          </a:bodyPr>
          <a:p>
            <a:pPr indent="0">
              <a:spcBef>
                <a:spcPts val="1417"/>
              </a:spcBef>
              <a:buNone/>
            </a:pPr>
            <a:endParaRPr b="0" lang="es-ES" sz="1800" spc="-1" strike="noStrike">
              <a:solidFill>
                <a:srgbClr val="000000"/>
              </a:solidFill>
              <a:latin typeface="Arial"/>
            </a:endParaRPr>
          </a:p>
        </p:txBody>
      </p:sp>
      <p:pic>
        <p:nvPicPr>
          <p:cNvPr id="256" name="Picture 4" descr="Una confitería en cuyas mesas se sigue escribiendo la historia - EL PAÍS  Uruguay"/>
          <p:cNvPicPr/>
          <p:nvPr/>
        </p:nvPicPr>
        <p:blipFill>
          <a:blip r:embed="rId1"/>
          <a:stretch/>
        </p:blipFill>
        <p:spPr>
          <a:xfrm>
            <a:off x="1140840" y="1418400"/>
            <a:ext cx="8571960" cy="5409360"/>
          </a:xfrm>
          <a:prstGeom prst="rect">
            <a:avLst/>
          </a:prstGeom>
          <a:ln w="0">
            <a:noFill/>
          </a:ln>
        </p:spPr>
      </p:pic>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7" name="PlaceHolder 1"/>
          <p:cNvSpPr>
            <a:spLocks noGrp="1"/>
          </p:cNvSpPr>
          <p:nvPr>
            <p:ph type="title"/>
          </p:nvPr>
        </p:nvSpPr>
        <p:spPr>
          <a:xfrm>
            <a:off x="609480" y="273600"/>
            <a:ext cx="10971720" cy="1144080"/>
          </a:xfrm>
          <a:prstGeom prst="rect">
            <a:avLst/>
          </a:prstGeom>
          <a:noFill/>
          <a:ln w="0">
            <a:noFill/>
          </a:ln>
        </p:spPr>
        <p:txBody>
          <a:bodyPr lIns="0" rIns="0" tIns="0" bIns="0" anchor="ctr">
            <a:noAutofit/>
          </a:bodyPr>
          <a:p>
            <a:pPr indent="0" algn="ctr">
              <a:buNone/>
            </a:pPr>
            <a:endParaRPr b="0" lang="es-ES" sz="1800" spc="-1" strike="noStrike">
              <a:solidFill>
                <a:srgbClr val="000000"/>
              </a:solidFill>
              <a:latin typeface="Arial"/>
            </a:endParaRPr>
          </a:p>
        </p:txBody>
      </p:sp>
      <p:sp>
        <p:nvSpPr>
          <p:cNvPr id="258" name="PlaceHolder 2"/>
          <p:cNvSpPr>
            <a:spLocks noGrp="1"/>
          </p:cNvSpPr>
          <p:nvPr>
            <p:ph/>
          </p:nvPr>
        </p:nvSpPr>
        <p:spPr>
          <a:xfrm>
            <a:off x="609480" y="1604520"/>
            <a:ext cx="5353560" cy="3976560"/>
          </a:xfrm>
          <a:prstGeom prst="rect">
            <a:avLst/>
          </a:prstGeom>
          <a:noFill/>
          <a:ln w="0">
            <a:noFill/>
          </a:ln>
        </p:spPr>
        <p:txBody>
          <a:bodyPr lIns="0" rIns="0" tIns="0" bIns="0" anchor="t">
            <a:noAutofit/>
          </a:bodyPr>
          <a:p>
            <a:pPr indent="0">
              <a:spcBef>
                <a:spcPts val="1417"/>
              </a:spcBef>
              <a:buNone/>
            </a:pPr>
            <a:endParaRPr b="0" lang="es-ES" sz="1800" spc="-1" strike="noStrike">
              <a:solidFill>
                <a:srgbClr val="000000"/>
              </a:solidFill>
              <a:latin typeface="Arial"/>
            </a:endParaRPr>
          </a:p>
        </p:txBody>
      </p:sp>
      <p:sp>
        <p:nvSpPr>
          <p:cNvPr id="259" name="PlaceHolder 3"/>
          <p:cNvSpPr>
            <a:spLocks noGrp="1"/>
          </p:cNvSpPr>
          <p:nvPr>
            <p:ph/>
          </p:nvPr>
        </p:nvSpPr>
        <p:spPr>
          <a:xfrm>
            <a:off x="6231960" y="1604520"/>
            <a:ext cx="5353560" cy="3976560"/>
          </a:xfrm>
          <a:prstGeom prst="rect">
            <a:avLst/>
          </a:prstGeom>
          <a:noFill/>
          <a:ln w="0">
            <a:noFill/>
          </a:ln>
        </p:spPr>
        <p:txBody>
          <a:bodyPr lIns="0" rIns="0" tIns="0" bIns="0" anchor="t">
            <a:noAutofit/>
          </a:bodyPr>
          <a:p>
            <a:pPr indent="0">
              <a:spcBef>
                <a:spcPts val="1417"/>
              </a:spcBef>
              <a:buNone/>
            </a:pPr>
            <a:endParaRPr b="0" lang="es-ES" sz="1800" spc="-1" strike="noStrike">
              <a:solidFill>
                <a:srgbClr val="000000"/>
              </a:solidFill>
              <a:latin typeface="Arial"/>
            </a:endParaRPr>
          </a:p>
        </p:txBody>
      </p:sp>
      <p:pic>
        <p:nvPicPr>
          <p:cNvPr id="260" name="Picture 2" descr="No hay ninguna descripción de la foto disponible."/>
          <p:cNvPicPr/>
          <p:nvPr/>
        </p:nvPicPr>
        <p:blipFill>
          <a:blip r:embed="rId1"/>
          <a:stretch/>
        </p:blipFill>
        <p:spPr>
          <a:xfrm>
            <a:off x="3462480" y="1213560"/>
            <a:ext cx="3814200" cy="4758480"/>
          </a:xfrm>
          <a:prstGeom prst="rect">
            <a:avLst/>
          </a:prstGeom>
          <a:ln w="0">
            <a:noFill/>
          </a:ln>
        </p:spPr>
      </p:pic>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1" name="PlaceHolder 1"/>
          <p:cNvSpPr>
            <a:spLocks noGrp="1"/>
          </p:cNvSpPr>
          <p:nvPr>
            <p:ph type="title"/>
          </p:nvPr>
        </p:nvSpPr>
        <p:spPr>
          <a:xfrm>
            <a:off x="609480" y="273600"/>
            <a:ext cx="10971720" cy="1144080"/>
          </a:xfrm>
          <a:prstGeom prst="rect">
            <a:avLst/>
          </a:prstGeom>
          <a:noFill/>
          <a:ln w="0">
            <a:noFill/>
          </a:ln>
        </p:spPr>
        <p:txBody>
          <a:bodyPr lIns="0" rIns="0" tIns="0" bIns="0" anchor="ctr">
            <a:noAutofit/>
          </a:bodyPr>
          <a:p>
            <a:pPr indent="0" algn="ctr">
              <a:buNone/>
            </a:pPr>
            <a:endParaRPr b="0" lang="es-ES" sz="1800" spc="-1" strike="noStrike">
              <a:solidFill>
                <a:srgbClr val="000000"/>
              </a:solidFill>
              <a:latin typeface="Arial"/>
            </a:endParaRPr>
          </a:p>
        </p:txBody>
      </p:sp>
      <p:pic>
        <p:nvPicPr>
          <p:cNvPr id="262" name="Imagen 4" descr=""/>
          <p:cNvPicPr/>
          <p:nvPr/>
        </p:nvPicPr>
        <p:blipFill>
          <a:blip r:embed="rId1"/>
          <a:stretch/>
        </p:blipFill>
        <p:spPr>
          <a:xfrm>
            <a:off x="4599720" y="0"/>
            <a:ext cx="2991960" cy="6857280"/>
          </a:xfrm>
          <a:prstGeom prst="rect">
            <a:avLst/>
          </a:prstGeom>
          <a:ln w="0">
            <a:noFill/>
          </a:ln>
        </p:spPr>
      </p:pic>
      <p:sp>
        <p:nvSpPr>
          <p:cNvPr id="263" name="PlaceHolder 2"/>
          <p:cNvSpPr>
            <a:spLocks noGrp="1"/>
          </p:cNvSpPr>
          <p:nvPr>
            <p:ph/>
          </p:nvPr>
        </p:nvSpPr>
        <p:spPr>
          <a:xfrm>
            <a:off x="609480" y="1604520"/>
            <a:ext cx="5353560" cy="3976560"/>
          </a:xfrm>
          <a:prstGeom prst="rect">
            <a:avLst/>
          </a:prstGeom>
          <a:noFill/>
          <a:ln w="0">
            <a:noFill/>
          </a:ln>
        </p:spPr>
        <p:txBody>
          <a:bodyPr lIns="0" rIns="0" tIns="0" bIns="0" anchor="t">
            <a:noAutofit/>
          </a:bodyPr>
          <a:p>
            <a:pPr indent="0">
              <a:spcBef>
                <a:spcPts val="1417"/>
              </a:spcBef>
              <a:buNone/>
            </a:pPr>
            <a:endParaRPr b="0" lang="es-ES" sz="1800" spc="-1" strike="noStrike">
              <a:solidFill>
                <a:srgbClr val="000000"/>
              </a:solidFill>
              <a:latin typeface="Arial"/>
            </a:endParaRPr>
          </a:p>
        </p:txBody>
      </p:sp>
      <p:sp>
        <p:nvSpPr>
          <p:cNvPr id="264" name="PlaceHolder 3"/>
          <p:cNvSpPr>
            <a:spLocks noGrp="1"/>
          </p:cNvSpPr>
          <p:nvPr>
            <p:ph/>
          </p:nvPr>
        </p:nvSpPr>
        <p:spPr>
          <a:xfrm>
            <a:off x="6231960" y="1604520"/>
            <a:ext cx="5353560" cy="3976560"/>
          </a:xfrm>
          <a:prstGeom prst="rect">
            <a:avLst/>
          </a:prstGeom>
          <a:noFill/>
          <a:ln w="0">
            <a:noFill/>
          </a:ln>
        </p:spPr>
        <p:txBody>
          <a:bodyPr lIns="0" rIns="0" tIns="0" bIns="0" anchor="t">
            <a:noAutofit/>
          </a:bodyPr>
          <a:p>
            <a:pPr indent="0">
              <a:spcBef>
                <a:spcPts val="1417"/>
              </a:spcBef>
              <a:buNone/>
            </a:pPr>
            <a:endParaRPr b="0" lang="es-ES"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xmlns:r="http://schemas.openxmlformats.org/officeDocument/2006/relationships"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pitchFamily="0" charset="1"/>
        <a:ea typeface=""/>
        <a:cs typeface=""/>
      </a:majorFont>
      <a:minorFont>
        <a:latin typeface="Arial" pitchFamily="0" charset="1"/>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tint val="100000"/>
                <a:shade val="100000"/>
              </a:schemeClr>
            </a:gs>
            <a:gs pos="100000">
              <a:schemeClr val="phClr">
                <a:tint val="50000"/>
                <a:shade val="100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
        <a:cs typeface=""/>
      </a:majorFont>
      <a:minorFont>
        <a:latin typeface="Arial" pitchFamily="0" charset="1"/>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tint val="100000"/>
                <a:shade val="100000"/>
              </a:schemeClr>
            </a:gs>
            <a:gs pos="100000">
              <a:schemeClr val="phClr">
                <a:tint val="50000"/>
                <a:shade val="100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3.xml><?xml version="1.0" encoding="utf-8"?>
<a:theme xmlns:a="http://schemas.openxmlformats.org/drawingml/2006/main" xmlns:r="http://schemas.openxmlformats.org/officeDocument/2006/relationships"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pitchFamily="0" charset="1"/>
        <a:ea typeface=""/>
        <a:cs typeface=""/>
      </a:majorFont>
      <a:minorFont>
        <a:latin typeface="Arial" pitchFamily="0" charset="1"/>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tint val="100000"/>
                <a:shade val="100000"/>
              </a:schemeClr>
            </a:gs>
            <a:gs pos="100000">
              <a:schemeClr val="phClr">
                <a:tint val="50000"/>
                <a:shade val="100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4.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
        <a:cs typeface=""/>
      </a:majorFont>
      <a:minorFont>
        <a:latin typeface="Arial" pitchFamily="0" charset="1"/>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tint val="100000"/>
                <a:shade val="100000"/>
              </a:schemeClr>
            </a:gs>
            <a:gs pos="100000">
              <a:schemeClr val="phClr">
                <a:tint val="50000"/>
                <a:shade val="100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5.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
        <a:cs typeface=""/>
      </a:majorFont>
      <a:minorFont>
        <a:latin typeface="Arial" pitchFamily="0" charset="1"/>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tint val="100000"/>
                <a:shade val="100000"/>
              </a:schemeClr>
            </a:gs>
            <a:gs pos="100000">
              <a:schemeClr val="phClr">
                <a:tint val="50000"/>
                <a:shade val="100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6.xml><?xml version="1.0" encoding="utf-8"?>
<a:theme xmlns:a="http://schemas.openxmlformats.org/drawingml/2006/main" xmlns:r="http://schemas.openxmlformats.org/officeDocument/2006/relationships"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pitchFamily="0" charset="1"/>
        <a:ea typeface=""/>
        <a:cs typeface=""/>
      </a:majorFont>
      <a:minorFont>
        <a:latin typeface="Arial" pitchFamily="0" charset="1"/>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tint val="100000"/>
                <a:shade val="100000"/>
              </a:schemeClr>
            </a:gs>
            <a:gs pos="100000">
              <a:schemeClr val="phClr">
                <a:tint val="50000"/>
                <a:shade val="100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330</TotalTime>
  <Application>LibreOffice/7.6.2.1$Linux_X86_64 LibreOffice_project/60$Build-1</Application>
  <AppVersion>15.0000</AppVersion>
  <Words>1854</Words>
  <Paragraphs>152</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2024-09-25T17:30:25Z</dcterms:created>
  <dc:creator>Magdalena Coll</dc:creator>
  <dc:description/>
  <dc:language>es-ES</dc:language>
  <cp:lastModifiedBy/>
  <dcterms:modified xsi:type="dcterms:W3CDTF">2025-03-27T19:05:13Z</dcterms:modified>
  <cp:revision>36</cp:revision>
  <dc:subject/>
  <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Panorámica</vt:lpwstr>
  </property>
  <property fmtid="{D5CDD505-2E9C-101B-9397-08002B2CF9AE}" pid="3" name="Slides">
    <vt:i4>27</vt:i4>
  </property>
</Properties>
</file>