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_rels/presentation.xml.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_rels/slideLayout33.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2.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26.xml.rels" ContentType="application/vnd.openxmlformats-package.relationships+xml"/>
  <Override PartName="/ppt/slideLayouts/_rels/slideLayout34.xml.rels" ContentType="application/vnd.openxmlformats-package.relationships+xml"/>
  <Override PartName="/ppt/slideLayouts/_rels/slideLayout17.xml.rels" ContentType="application/vnd.openxmlformats-package.relationships+xml"/>
  <Override PartName="/ppt/slideLayouts/_rels/slideLayout25.xml.rels" ContentType="application/vnd.openxmlformats-package.relationships+xml"/>
  <Override PartName="/ppt/slideLayouts/_rels/slideLayout18.xml.rels" ContentType="application/vnd.openxmlformats-package.relationships+xml"/>
  <Override PartName="/ppt/slideLayouts/_rels/slideLayout35.xml.rels" ContentType="application/vnd.openxmlformats-package.relationships+xml"/>
  <Override PartName="/ppt/slideLayouts/_rels/slideLayout27.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13.xml.rels" ContentType="application/vnd.openxmlformats-package.relationships+xml"/>
  <Override PartName="/ppt/slideLayouts/_rels/slideLayout30.xml.rels" ContentType="application/vnd.openxmlformats-package.relationships+xml"/>
  <Override PartName="/ppt/slideLayouts/_rels/slideLayout22.xml.rels" ContentType="application/vnd.openxmlformats-package.relationships+xml"/>
  <Override PartName="/ppt/slideLayouts/_rels/slideLayout31.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2.xml.rels" ContentType="application/vnd.openxmlformats-package.relationships+xml"/>
  <Override PartName="/ppt/slideLayouts/_rels/slideLayout28.xml.rels" ContentType="application/vnd.openxmlformats-package.relationships+xml"/>
  <Override PartName="/ppt/slideLayouts/_rels/slideLayout1.xml.rels" ContentType="application/vnd.openxmlformats-package.relationships+xml"/>
  <Override PartName="/ppt/slideLayouts/_rels/slideLayout19.xml.rels" ContentType="application/vnd.openxmlformats-package.relationships+xml"/>
  <Override PartName="/ppt/slideLayouts/_rels/slideLayout36.xml.rels" ContentType="application/vnd.openxmlformats-package.relationships+xml"/>
  <Override PartName="/ppt/slideLayouts/slideLayout26.xml" ContentType="application/vnd.openxmlformats-officedocument.presentationml.slideLayout+xml"/>
  <Override PartName="/ppt/slideLayouts/slideLayout18.xml" ContentType="application/vnd.openxmlformats-officedocument.presentationml.slideLayout+xml"/>
  <Override PartName="/ppt/slideLayouts/slideLayout35.xml" ContentType="application/vnd.openxmlformats-officedocument.presentationml.slideLayout+xml"/>
  <Override PartName="/ppt/slideLayouts/slideLayout25.xml" ContentType="application/vnd.openxmlformats-officedocument.presentationml.slideLayout+xml"/>
  <Override PartName="/ppt/slideLayouts/slideLayout17.xml" ContentType="application/vnd.openxmlformats-officedocument.presentationml.slideLayout+xml"/>
  <Override PartName="/ppt/slideLayouts/slideLayout34.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29.xml" ContentType="application/vnd.openxmlformats-officedocument.presentationml.slideLayout+xml"/>
  <Override PartName="/ppt/slideLayouts/slideLayout8.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8.xml" ContentType="application/vnd.openxmlformats-officedocument.presentationml.slideLayout+xml"/>
  <Override PartName="/ppt/slideLayouts/slideLayout1.xml" ContentType="application/vnd.openxmlformats-officedocument.presentationml.slideLayout+xml"/>
  <Override PartName="/ppt/slideLayouts/slideLayout36.xml" ContentType="application/vnd.openxmlformats-officedocument.presentationml.slideLayout+xml"/>
  <Override PartName="/ppt/slideLayouts/slideLayout19.xml" ContentType="application/vnd.openxmlformats-officedocument.presentationml.slideLayout+xml"/>
  <Override PartName="/ppt/slideLayouts/slideLayout27.xml" ContentType="application/vnd.openxmlformats-officedocument.presentationml.slideLayout+xml"/>
  <Override PartName="/ppt/slideLayouts/slideLayout14.xml" ContentType="application/vnd.openxmlformats-officedocument.presentationml.slideLayout+xml"/>
  <Override PartName="/ppt/slideLayouts/slideLayout31.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33.xml" ContentType="application/vnd.openxmlformats-officedocument.presentationml.slideLayout+xml"/>
  <Override PartName="/ppt/theme/_rels/theme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media/image1.jpeg" ContentType="image/jpeg"/>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3.xml.rels" ContentType="application/vnd.openxmlformats-package.relationships+xml"/>
  <Override PartName="/ppt/slides/_rels/slide11.xml.rels" ContentType="application/vnd.openxmlformats-package.relationships+xml"/>
  <Override PartName="/ppt/slides/_rels/slide2.xml.rels" ContentType="application/vnd.openxmlformats-package.relationships+xml"/>
  <Override PartName="/ppt/slides/_rels/slide10.xml.rels" ContentType="application/vnd.openxmlformats-package.relationships+xml"/>
  <Override PartName="/ppt/slides/slide1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C5B3CBA1-4C76-4AD3-9087-48751FD19924}"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27" name="PlaceHolder 2"/>
          <p:cNvSpPr>
            <a:spLocks noGrp="1"/>
          </p:cNvSpPr>
          <p:nvPr>
            <p:ph/>
          </p:nvPr>
        </p:nvSpPr>
        <p:spPr>
          <a:xfrm>
            <a:off x="457200" y="160020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28" name="PlaceHolder 3"/>
          <p:cNvSpPr>
            <a:spLocks noGrp="1"/>
          </p:cNvSpPr>
          <p:nvPr>
            <p:ph/>
          </p:nvPr>
        </p:nvSpPr>
        <p:spPr>
          <a:xfrm>
            <a:off x="457200" y="414756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5AF232EB-E5A4-4183-A29D-345BB0C48FA3}"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30"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1"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2" name="PlaceHolder 4"/>
          <p:cNvSpPr>
            <a:spLocks noGrp="1"/>
          </p:cNvSpPr>
          <p:nvPr>
            <p:ph/>
          </p:nvPr>
        </p:nvSpPr>
        <p:spPr>
          <a:xfrm>
            <a:off x="45720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3" name="PlaceHolder 5"/>
          <p:cNvSpPr>
            <a:spLocks noGrp="1"/>
          </p:cNvSpPr>
          <p:nvPr>
            <p:ph/>
          </p:nvPr>
        </p:nvSpPr>
        <p:spPr>
          <a:xfrm>
            <a:off x="467424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3AF3C288-F267-4322-9A5D-7D511AEDA9DB}"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35" name="PlaceHolder 2"/>
          <p:cNvSpPr>
            <a:spLocks noGrp="1"/>
          </p:cNvSpPr>
          <p:nvPr>
            <p:ph/>
          </p:nvPr>
        </p:nvSpPr>
        <p:spPr>
          <a:xfrm>
            <a:off x="45720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6" name="PlaceHolder 3"/>
          <p:cNvSpPr>
            <a:spLocks noGrp="1"/>
          </p:cNvSpPr>
          <p:nvPr>
            <p:ph/>
          </p:nvPr>
        </p:nvSpPr>
        <p:spPr>
          <a:xfrm>
            <a:off x="323964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7" name="PlaceHolder 4"/>
          <p:cNvSpPr>
            <a:spLocks noGrp="1"/>
          </p:cNvSpPr>
          <p:nvPr>
            <p:ph/>
          </p:nvPr>
        </p:nvSpPr>
        <p:spPr>
          <a:xfrm>
            <a:off x="602208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8" name="PlaceHolder 5"/>
          <p:cNvSpPr>
            <a:spLocks noGrp="1"/>
          </p:cNvSpPr>
          <p:nvPr>
            <p:ph/>
          </p:nvPr>
        </p:nvSpPr>
        <p:spPr>
          <a:xfrm>
            <a:off x="45720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39" name="PlaceHolder 6"/>
          <p:cNvSpPr>
            <a:spLocks noGrp="1"/>
          </p:cNvSpPr>
          <p:nvPr>
            <p:ph/>
          </p:nvPr>
        </p:nvSpPr>
        <p:spPr>
          <a:xfrm>
            <a:off x="323964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40" name="PlaceHolder 7"/>
          <p:cNvSpPr>
            <a:spLocks noGrp="1"/>
          </p:cNvSpPr>
          <p:nvPr>
            <p:ph/>
          </p:nvPr>
        </p:nvSpPr>
        <p:spPr>
          <a:xfrm>
            <a:off x="602208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6456ABCE-C277-451E-9A84-8CF14DC13CA2}"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52CAD257-E1F0-4FB3-B0B4-367FC13D481B}" type="slidenum">
              <a:t>&lt;#&gt;</a:t>
            </a:fld>
          </a:p>
        </p:txBody>
      </p:sp>
      <p:sp>
        <p:nvSpPr>
          <p:cNvPr id="4" name="PlaceHolder 3"/>
          <p:cNvSpPr>
            <a:spLocks noGrp="1"/>
          </p:cNvSpPr>
          <p:nvPr>
            <p:ph type="dt" idx="4"/>
          </p:nvPr>
        </p:nvSpPr>
        <p:spPr/>
        <p:txBody>
          <a:bodyPr/>
          <a:p>
            <a:r>
              <a:rPr lang="es-E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47" name="PlaceHolder 2"/>
          <p:cNvSpPr>
            <a:spLocks noGrp="1"/>
          </p:cNvSpPr>
          <p:nvPr>
            <p:ph type="subTitle"/>
          </p:nvPr>
        </p:nvSpPr>
        <p:spPr>
          <a:xfrm>
            <a:off x="457200" y="1600200"/>
            <a:ext cx="8229240" cy="4876560"/>
          </a:xfrm>
          <a:prstGeom prst="rect">
            <a:avLst/>
          </a:prstGeom>
          <a:noFill/>
          <a:ln w="0">
            <a:noFill/>
          </a:ln>
        </p:spPr>
        <p:txBody>
          <a:bodyPr lIns="0" rIns="0" tIns="0" bIns="0" anchor="ctr">
            <a:noAutofit/>
          </a:bodyPr>
          <a:p>
            <a:pPr indent="0" algn="ctr">
              <a:buNone/>
            </a:pPr>
            <a:endParaRPr b="0" lang="es-ES"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F8D67333-FF8B-4C4A-84C5-84EBBE76373A}" type="slidenum">
              <a:t>&lt;#&gt;</a:t>
            </a:fld>
          </a:p>
        </p:txBody>
      </p:sp>
      <p:sp>
        <p:nvSpPr>
          <p:cNvPr id="6" name="PlaceHolder 5"/>
          <p:cNvSpPr>
            <a:spLocks noGrp="1"/>
          </p:cNvSpPr>
          <p:nvPr>
            <p:ph type="dt" idx="4"/>
          </p:nvPr>
        </p:nvSpPr>
        <p:spPr/>
        <p:txBody>
          <a:bodyPr/>
          <a:p>
            <a:r>
              <a:rPr lang="es-E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49" name="PlaceHolder 2"/>
          <p:cNvSpPr>
            <a:spLocks noGrp="1"/>
          </p:cNvSpPr>
          <p:nvPr>
            <p:ph/>
          </p:nvPr>
        </p:nvSpPr>
        <p:spPr>
          <a:xfrm>
            <a:off x="457200" y="1600200"/>
            <a:ext cx="822924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A08493CE-C7E0-4337-878D-A53FCB013275}" type="slidenum">
              <a:t>&lt;#&gt;</a:t>
            </a:fld>
          </a:p>
        </p:txBody>
      </p:sp>
      <p:sp>
        <p:nvSpPr>
          <p:cNvPr id="6" name="PlaceHolder 5"/>
          <p:cNvSpPr>
            <a:spLocks noGrp="1"/>
          </p:cNvSpPr>
          <p:nvPr>
            <p:ph type="dt" idx="4"/>
          </p:nvPr>
        </p:nvSpPr>
        <p:spPr/>
        <p:txBody>
          <a:bodyPr/>
          <a:p>
            <a:r>
              <a:rPr lang="es-ES"/>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51" name="PlaceHolder 2"/>
          <p:cNvSpPr>
            <a:spLocks noGrp="1"/>
          </p:cNvSpPr>
          <p:nvPr>
            <p:ph/>
          </p:nvPr>
        </p:nvSpPr>
        <p:spPr>
          <a:xfrm>
            <a:off x="45720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2" name="PlaceHolder 3"/>
          <p:cNvSpPr>
            <a:spLocks noGrp="1"/>
          </p:cNvSpPr>
          <p:nvPr>
            <p:ph/>
          </p:nvPr>
        </p:nvSpPr>
        <p:spPr>
          <a:xfrm>
            <a:off x="467424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9A50F810-5BB2-463E-BB86-3C7F50C23B73}" type="slidenum">
              <a:t>&lt;#&gt;</a:t>
            </a:fld>
          </a:p>
        </p:txBody>
      </p:sp>
      <p:sp>
        <p:nvSpPr>
          <p:cNvPr id="7" name="PlaceHolder 6"/>
          <p:cNvSpPr>
            <a:spLocks noGrp="1"/>
          </p:cNvSpPr>
          <p:nvPr>
            <p:ph type="dt" idx="4"/>
          </p:nvPr>
        </p:nvSpPr>
        <p:spPr/>
        <p:txBody>
          <a:bodyPr/>
          <a:p>
            <a:r>
              <a:rPr lang="es-ES"/>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95E5CD33-C2E0-4FA2-9645-D1B2E247CBDE}" type="slidenum">
              <a:t>&lt;#&gt;</a:t>
            </a:fld>
          </a:p>
        </p:txBody>
      </p:sp>
      <p:sp>
        <p:nvSpPr>
          <p:cNvPr id="5" name="PlaceHolder 4"/>
          <p:cNvSpPr>
            <a:spLocks noGrp="1"/>
          </p:cNvSpPr>
          <p:nvPr>
            <p:ph type="dt" idx="4"/>
          </p:nvPr>
        </p:nvSpPr>
        <p:spPr/>
        <p:txBody>
          <a:bodyPr/>
          <a:p>
            <a:r>
              <a:rPr lang="es-ES"/>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533520"/>
            <a:ext cx="8229240" cy="4592160"/>
          </a:xfrm>
          <a:prstGeom prst="rect">
            <a:avLst/>
          </a:prstGeom>
          <a:noFill/>
          <a:ln w="0">
            <a:noFill/>
          </a:ln>
        </p:spPr>
        <p:txBody>
          <a:bodyPr lIns="0" rIns="0" tIns="0" bIns="0" anchor="ctr">
            <a:noAutofit/>
          </a:bodyPr>
          <a:p>
            <a:pPr algn="ctr"/>
            <a:endParaRPr b="0" lang="es-ES" sz="32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8C5F222E-8711-409A-B7B0-1C2C956F4444}" type="slidenum">
              <a:t>&lt;#&gt;</a:t>
            </a:fld>
          </a:p>
        </p:txBody>
      </p:sp>
      <p:sp>
        <p:nvSpPr>
          <p:cNvPr id="5" name="PlaceHolder 4"/>
          <p:cNvSpPr>
            <a:spLocks noGrp="1"/>
          </p:cNvSpPr>
          <p:nvPr>
            <p:ph type="dt" idx="4"/>
          </p:nvPr>
        </p:nvSpPr>
        <p:spPr/>
        <p:txBody>
          <a:bodyPr/>
          <a:p>
            <a:r>
              <a:rPr lang="es-ES"/>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56"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7" name="PlaceHolder 3"/>
          <p:cNvSpPr>
            <a:spLocks noGrp="1"/>
          </p:cNvSpPr>
          <p:nvPr>
            <p:ph/>
          </p:nvPr>
        </p:nvSpPr>
        <p:spPr>
          <a:xfrm>
            <a:off x="467424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8" name="PlaceHolder 4"/>
          <p:cNvSpPr>
            <a:spLocks noGrp="1"/>
          </p:cNvSpPr>
          <p:nvPr>
            <p:ph/>
          </p:nvPr>
        </p:nvSpPr>
        <p:spPr>
          <a:xfrm>
            <a:off x="45720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5D253A07-58FE-4B2B-AD36-1EC55E4C45F0}" type="slidenum">
              <a:t>&lt;#&gt;</a:t>
            </a:fld>
          </a:p>
        </p:txBody>
      </p:sp>
      <p:sp>
        <p:nvSpPr>
          <p:cNvPr id="8" name="PlaceHolder 7"/>
          <p:cNvSpPr>
            <a:spLocks noGrp="1"/>
          </p:cNvSpPr>
          <p:nvPr>
            <p:ph type="dt" idx="4"/>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6" name="PlaceHolder 2"/>
          <p:cNvSpPr>
            <a:spLocks noGrp="1"/>
          </p:cNvSpPr>
          <p:nvPr>
            <p:ph type="subTitle"/>
          </p:nvPr>
        </p:nvSpPr>
        <p:spPr>
          <a:xfrm>
            <a:off x="457200" y="1600200"/>
            <a:ext cx="8229240" cy="4876560"/>
          </a:xfrm>
          <a:prstGeom prst="rect">
            <a:avLst/>
          </a:prstGeom>
          <a:noFill/>
          <a:ln w="0">
            <a:noFill/>
          </a:ln>
        </p:spPr>
        <p:txBody>
          <a:bodyPr lIns="0" rIns="0" tIns="0" bIns="0" anchor="ctr">
            <a:noAutofit/>
          </a:bodyPr>
          <a:p>
            <a:pPr indent="0" algn="ctr">
              <a:buNone/>
            </a:pPr>
            <a:endParaRPr b="0" lang="es-E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CBEA09B-C316-4534-BC42-61B2AD2315A9}"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60" name="PlaceHolder 2"/>
          <p:cNvSpPr>
            <a:spLocks noGrp="1"/>
          </p:cNvSpPr>
          <p:nvPr>
            <p:ph/>
          </p:nvPr>
        </p:nvSpPr>
        <p:spPr>
          <a:xfrm>
            <a:off x="45720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1"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2" name="PlaceHolder 4"/>
          <p:cNvSpPr>
            <a:spLocks noGrp="1"/>
          </p:cNvSpPr>
          <p:nvPr>
            <p:ph/>
          </p:nvPr>
        </p:nvSpPr>
        <p:spPr>
          <a:xfrm>
            <a:off x="467424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CEFCA8EC-2AF4-42CB-BDE8-C6CE041DF23C}" type="slidenum">
              <a:t>&lt;#&gt;</a:t>
            </a:fld>
          </a:p>
        </p:txBody>
      </p:sp>
      <p:sp>
        <p:nvSpPr>
          <p:cNvPr id="8" name="PlaceHolder 7"/>
          <p:cNvSpPr>
            <a:spLocks noGrp="1"/>
          </p:cNvSpPr>
          <p:nvPr>
            <p:ph type="dt" idx="4"/>
          </p:nvPr>
        </p:nvSpPr>
        <p:spPr/>
        <p:txBody>
          <a:bodyPr/>
          <a:p>
            <a:r>
              <a:rPr lang="es-ES"/>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64"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5"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6" name="PlaceHolder 4"/>
          <p:cNvSpPr>
            <a:spLocks noGrp="1"/>
          </p:cNvSpPr>
          <p:nvPr>
            <p:ph/>
          </p:nvPr>
        </p:nvSpPr>
        <p:spPr>
          <a:xfrm>
            <a:off x="457200" y="414756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7A275583-EEBF-49E8-9942-831DD56A2C69}" type="slidenum">
              <a:t>&lt;#&gt;</a:t>
            </a:fld>
          </a:p>
        </p:txBody>
      </p:sp>
      <p:sp>
        <p:nvSpPr>
          <p:cNvPr id="8" name="PlaceHolder 7"/>
          <p:cNvSpPr>
            <a:spLocks noGrp="1"/>
          </p:cNvSpPr>
          <p:nvPr>
            <p:ph type="dt" idx="4"/>
          </p:nvPr>
        </p:nvSpPr>
        <p:spPr/>
        <p:txBody>
          <a:bodyPr/>
          <a:p>
            <a:r>
              <a:rPr lang="es-ES"/>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68" name="PlaceHolder 2"/>
          <p:cNvSpPr>
            <a:spLocks noGrp="1"/>
          </p:cNvSpPr>
          <p:nvPr>
            <p:ph/>
          </p:nvPr>
        </p:nvSpPr>
        <p:spPr>
          <a:xfrm>
            <a:off x="457200" y="160020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9" name="PlaceHolder 3"/>
          <p:cNvSpPr>
            <a:spLocks noGrp="1"/>
          </p:cNvSpPr>
          <p:nvPr>
            <p:ph/>
          </p:nvPr>
        </p:nvSpPr>
        <p:spPr>
          <a:xfrm>
            <a:off x="457200" y="414756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860CD4D6-B168-47AD-8EC3-E90DE06EF6AA}" type="slidenum">
              <a:t>&lt;#&gt;</a:t>
            </a:fld>
          </a:p>
        </p:txBody>
      </p:sp>
      <p:sp>
        <p:nvSpPr>
          <p:cNvPr id="7" name="PlaceHolder 6"/>
          <p:cNvSpPr>
            <a:spLocks noGrp="1"/>
          </p:cNvSpPr>
          <p:nvPr>
            <p:ph type="dt" idx="4"/>
          </p:nvPr>
        </p:nvSpPr>
        <p:spPr/>
        <p:txBody>
          <a:bodyPr/>
          <a:p>
            <a:r>
              <a:rPr lang="es-ES"/>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71"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2"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3" name="PlaceHolder 4"/>
          <p:cNvSpPr>
            <a:spLocks noGrp="1"/>
          </p:cNvSpPr>
          <p:nvPr>
            <p:ph/>
          </p:nvPr>
        </p:nvSpPr>
        <p:spPr>
          <a:xfrm>
            <a:off x="45720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4" name="PlaceHolder 5"/>
          <p:cNvSpPr>
            <a:spLocks noGrp="1"/>
          </p:cNvSpPr>
          <p:nvPr>
            <p:ph/>
          </p:nvPr>
        </p:nvSpPr>
        <p:spPr>
          <a:xfrm>
            <a:off x="467424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A8FD41D6-B604-4DB5-BD39-60D6AEA0778F}" type="slidenum">
              <a:t>&lt;#&gt;</a:t>
            </a:fld>
          </a:p>
        </p:txBody>
      </p:sp>
      <p:sp>
        <p:nvSpPr>
          <p:cNvPr id="9" name="PlaceHolder 8"/>
          <p:cNvSpPr>
            <a:spLocks noGrp="1"/>
          </p:cNvSpPr>
          <p:nvPr>
            <p:ph type="dt" idx="4"/>
          </p:nvPr>
        </p:nvSpPr>
        <p:spPr/>
        <p:txBody>
          <a:bodyPr/>
          <a:p>
            <a:r>
              <a:rPr lang="es-ES"/>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76" name="PlaceHolder 2"/>
          <p:cNvSpPr>
            <a:spLocks noGrp="1"/>
          </p:cNvSpPr>
          <p:nvPr>
            <p:ph/>
          </p:nvPr>
        </p:nvSpPr>
        <p:spPr>
          <a:xfrm>
            <a:off x="45720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7" name="PlaceHolder 3"/>
          <p:cNvSpPr>
            <a:spLocks noGrp="1"/>
          </p:cNvSpPr>
          <p:nvPr>
            <p:ph/>
          </p:nvPr>
        </p:nvSpPr>
        <p:spPr>
          <a:xfrm>
            <a:off x="323964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8" name="PlaceHolder 4"/>
          <p:cNvSpPr>
            <a:spLocks noGrp="1"/>
          </p:cNvSpPr>
          <p:nvPr>
            <p:ph/>
          </p:nvPr>
        </p:nvSpPr>
        <p:spPr>
          <a:xfrm>
            <a:off x="602208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9" name="PlaceHolder 5"/>
          <p:cNvSpPr>
            <a:spLocks noGrp="1"/>
          </p:cNvSpPr>
          <p:nvPr>
            <p:ph/>
          </p:nvPr>
        </p:nvSpPr>
        <p:spPr>
          <a:xfrm>
            <a:off x="45720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80" name="PlaceHolder 6"/>
          <p:cNvSpPr>
            <a:spLocks noGrp="1"/>
          </p:cNvSpPr>
          <p:nvPr>
            <p:ph/>
          </p:nvPr>
        </p:nvSpPr>
        <p:spPr>
          <a:xfrm>
            <a:off x="323964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81" name="PlaceHolder 7"/>
          <p:cNvSpPr>
            <a:spLocks noGrp="1"/>
          </p:cNvSpPr>
          <p:nvPr>
            <p:ph/>
          </p:nvPr>
        </p:nvSpPr>
        <p:spPr>
          <a:xfrm>
            <a:off x="602208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07F6973B-6FD3-449A-9549-F047CF3A65E7}" type="slidenum">
              <a:t>&lt;#&gt;</a:t>
            </a:fld>
          </a:p>
        </p:txBody>
      </p:sp>
      <p:sp>
        <p:nvSpPr>
          <p:cNvPr id="11" name="PlaceHolder 10"/>
          <p:cNvSpPr>
            <a:spLocks noGrp="1"/>
          </p:cNvSpPr>
          <p:nvPr>
            <p:ph type="dt" idx="4"/>
          </p:nvPr>
        </p:nvSpPr>
        <p:spPr/>
        <p:txBody>
          <a:bodyPr/>
          <a:p>
            <a:r>
              <a:rPr lang="es-ES"/>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B3A88DE6-9F5D-47B2-AA1A-72CB8407AF33}" type="slidenum">
              <a:t>&lt;#&gt;</a:t>
            </a:fld>
          </a:p>
        </p:txBody>
      </p:sp>
      <p:sp>
        <p:nvSpPr>
          <p:cNvPr id="4" name="PlaceHolder 3"/>
          <p:cNvSpPr>
            <a:spLocks noGrp="1"/>
          </p:cNvSpPr>
          <p:nvPr>
            <p:ph type="dt" idx="7"/>
          </p:nvPr>
        </p:nvSpPr>
        <p:spPr/>
        <p:txBody>
          <a:bodyPr/>
          <a:p>
            <a:r>
              <a:rPr lang="es-ES"/>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90" name="PlaceHolder 2"/>
          <p:cNvSpPr>
            <a:spLocks noGrp="1"/>
          </p:cNvSpPr>
          <p:nvPr>
            <p:ph type="subTitle"/>
          </p:nvPr>
        </p:nvSpPr>
        <p:spPr>
          <a:xfrm>
            <a:off x="457200" y="1600200"/>
            <a:ext cx="8229240" cy="4876560"/>
          </a:xfrm>
          <a:prstGeom prst="rect">
            <a:avLst/>
          </a:prstGeom>
          <a:noFill/>
          <a:ln w="0">
            <a:noFill/>
          </a:ln>
        </p:spPr>
        <p:txBody>
          <a:bodyPr lIns="0" rIns="0" tIns="0" bIns="0" anchor="ctr">
            <a:noAutofit/>
          </a:bodyPr>
          <a:p>
            <a:pPr indent="0" algn="ctr">
              <a:buNone/>
            </a:pPr>
            <a:endParaRPr b="0" lang="es-ES" sz="3200" spc="-1" strike="noStrike">
              <a:solidFill>
                <a:srgbClr val="000000"/>
              </a:solidFill>
              <a:latin typeface="Arial"/>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2D1081FB-1C43-4666-99DF-4E32388F3BC0}" type="slidenum">
              <a:t>&lt;#&gt;</a:t>
            </a:fld>
          </a:p>
        </p:txBody>
      </p:sp>
      <p:sp>
        <p:nvSpPr>
          <p:cNvPr id="6" name="PlaceHolder 5"/>
          <p:cNvSpPr>
            <a:spLocks noGrp="1"/>
          </p:cNvSpPr>
          <p:nvPr>
            <p:ph type="dt" idx="7"/>
          </p:nvPr>
        </p:nvSpPr>
        <p:spPr/>
        <p:txBody>
          <a:bodyPr/>
          <a:p>
            <a:r>
              <a:rPr lang="es-ES"/>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92" name="PlaceHolder 2"/>
          <p:cNvSpPr>
            <a:spLocks noGrp="1"/>
          </p:cNvSpPr>
          <p:nvPr>
            <p:ph/>
          </p:nvPr>
        </p:nvSpPr>
        <p:spPr>
          <a:xfrm>
            <a:off x="457200" y="1600200"/>
            <a:ext cx="822924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8B0E682F-EF9C-4708-8B89-7A0FBA574D5D}" type="slidenum">
              <a:t>&lt;#&gt;</a:t>
            </a:fld>
          </a:p>
        </p:txBody>
      </p:sp>
      <p:sp>
        <p:nvSpPr>
          <p:cNvPr id="6" name="PlaceHolder 5"/>
          <p:cNvSpPr>
            <a:spLocks noGrp="1"/>
          </p:cNvSpPr>
          <p:nvPr>
            <p:ph type="dt" idx="7"/>
          </p:nvPr>
        </p:nvSpPr>
        <p:spPr/>
        <p:txBody>
          <a:bodyPr/>
          <a:p>
            <a:r>
              <a:rPr lang="es-ES"/>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94" name="PlaceHolder 2"/>
          <p:cNvSpPr>
            <a:spLocks noGrp="1"/>
          </p:cNvSpPr>
          <p:nvPr>
            <p:ph/>
          </p:nvPr>
        </p:nvSpPr>
        <p:spPr>
          <a:xfrm>
            <a:off x="45720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95" name="PlaceHolder 3"/>
          <p:cNvSpPr>
            <a:spLocks noGrp="1"/>
          </p:cNvSpPr>
          <p:nvPr>
            <p:ph/>
          </p:nvPr>
        </p:nvSpPr>
        <p:spPr>
          <a:xfrm>
            <a:off x="467424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54FB6346-45BE-4AE5-BAB7-F7AA3D59BD21}" type="slidenum">
              <a:t>&lt;#&gt;</a:t>
            </a:fld>
          </a:p>
        </p:txBody>
      </p:sp>
      <p:sp>
        <p:nvSpPr>
          <p:cNvPr id="7" name="PlaceHolder 6"/>
          <p:cNvSpPr>
            <a:spLocks noGrp="1"/>
          </p:cNvSpPr>
          <p:nvPr>
            <p:ph type="dt" idx="7"/>
          </p:nvPr>
        </p:nvSpPr>
        <p:spPr/>
        <p:txBody>
          <a:bodyPr/>
          <a:p>
            <a:r>
              <a:rPr lang="es-ES"/>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6F1D2344-8C32-47DC-8843-B8D70F682237}" type="slidenum">
              <a:t>&lt;#&gt;</a:t>
            </a:fld>
          </a:p>
        </p:txBody>
      </p:sp>
      <p:sp>
        <p:nvSpPr>
          <p:cNvPr id="5" name="PlaceHolder 4"/>
          <p:cNvSpPr>
            <a:spLocks noGrp="1"/>
          </p:cNvSpPr>
          <p:nvPr>
            <p:ph type="dt" idx="7"/>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8" name="PlaceHolder 2"/>
          <p:cNvSpPr>
            <a:spLocks noGrp="1"/>
          </p:cNvSpPr>
          <p:nvPr>
            <p:ph/>
          </p:nvPr>
        </p:nvSpPr>
        <p:spPr>
          <a:xfrm>
            <a:off x="457200" y="1600200"/>
            <a:ext cx="822924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91306691-720B-42C8-92AC-38B2BE355ED6}"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7" name="PlaceHolder 1"/>
          <p:cNvSpPr>
            <a:spLocks noGrp="1"/>
          </p:cNvSpPr>
          <p:nvPr>
            <p:ph type="subTitle"/>
          </p:nvPr>
        </p:nvSpPr>
        <p:spPr>
          <a:xfrm>
            <a:off x="457200" y="533520"/>
            <a:ext cx="8229240" cy="4592160"/>
          </a:xfrm>
          <a:prstGeom prst="rect">
            <a:avLst/>
          </a:prstGeom>
          <a:noFill/>
          <a:ln w="0">
            <a:noFill/>
          </a:ln>
        </p:spPr>
        <p:txBody>
          <a:bodyPr lIns="0" rIns="0" tIns="0" bIns="0" anchor="ctr">
            <a:noAutofit/>
          </a:bodyPr>
          <a:p>
            <a:pPr algn="ctr"/>
            <a:endParaRPr b="0" lang="es-ES" sz="3200" spc="-1" strike="noStrike">
              <a:solidFill>
                <a:srgbClr val="000000"/>
              </a:solidFill>
              <a:latin typeface="Arial"/>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4B55F500-2AF2-40AD-A1ED-00D7C0D94FEF}" type="slidenum">
              <a:t>&lt;#&gt;</a:t>
            </a:fld>
          </a:p>
        </p:txBody>
      </p:sp>
      <p:sp>
        <p:nvSpPr>
          <p:cNvPr id="5" name="PlaceHolder 4"/>
          <p:cNvSpPr>
            <a:spLocks noGrp="1"/>
          </p:cNvSpPr>
          <p:nvPr>
            <p:ph type="dt" idx="7"/>
          </p:nvPr>
        </p:nvSpPr>
        <p:spPr/>
        <p:txBody>
          <a:bodyPr/>
          <a:p>
            <a:r>
              <a:rPr lang="es-ES"/>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99"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00" name="PlaceHolder 3"/>
          <p:cNvSpPr>
            <a:spLocks noGrp="1"/>
          </p:cNvSpPr>
          <p:nvPr>
            <p:ph/>
          </p:nvPr>
        </p:nvSpPr>
        <p:spPr>
          <a:xfrm>
            <a:off x="467424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01" name="PlaceHolder 4"/>
          <p:cNvSpPr>
            <a:spLocks noGrp="1"/>
          </p:cNvSpPr>
          <p:nvPr>
            <p:ph/>
          </p:nvPr>
        </p:nvSpPr>
        <p:spPr>
          <a:xfrm>
            <a:off x="45720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FD5F9C00-6182-46C4-A84B-DB99F63F4881}" type="slidenum">
              <a:t>&lt;#&gt;</a:t>
            </a:fld>
          </a:p>
        </p:txBody>
      </p:sp>
      <p:sp>
        <p:nvSpPr>
          <p:cNvPr id="8" name="PlaceHolder 7"/>
          <p:cNvSpPr>
            <a:spLocks noGrp="1"/>
          </p:cNvSpPr>
          <p:nvPr>
            <p:ph type="dt" idx="7"/>
          </p:nvPr>
        </p:nvSpPr>
        <p:spPr/>
        <p:txBody>
          <a:bodyPr/>
          <a:p>
            <a:r>
              <a:rPr lang="es-ES"/>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03" name="PlaceHolder 2"/>
          <p:cNvSpPr>
            <a:spLocks noGrp="1"/>
          </p:cNvSpPr>
          <p:nvPr>
            <p:ph/>
          </p:nvPr>
        </p:nvSpPr>
        <p:spPr>
          <a:xfrm>
            <a:off x="45720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04"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05" name="PlaceHolder 4"/>
          <p:cNvSpPr>
            <a:spLocks noGrp="1"/>
          </p:cNvSpPr>
          <p:nvPr>
            <p:ph/>
          </p:nvPr>
        </p:nvSpPr>
        <p:spPr>
          <a:xfrm>
            <a:off x="467424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50E4AFF9-9852-432B-B7F8-75E001CA99EF}" type="slidenum">
              <a:t>&lt;#&gt;</a:t>
            </a:fld>
          </a:p>
        </p:txBody>
      </p:sp>
      <p:sp>
        <p:nvSpPr>
          <p:cNvPr id="8" name="PlaceHolder 7"/>
          <p:cNvSpPr>
            <a:spLocks noGrp="1"/>
          </p:cNvSpPr>
          <p:nvPr>
            <p:ph type="dt" idx="7"/>
          </p:nvPr>
        </p:nvSpPr>
        <p:spPr/>
        <p:txBody>
          <a:bodyPr/>
          <a:p>
            <a:r>
              <a:rPr lang="es-ES"/>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07"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08"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09" name="PlaceHolder 4"/>
          <p:cNvSpPr>
            <a:spLocks noGrp="1"/>
          </p:cNvSpPr>
          <p:nvPr>
            <p:ph/>
          </p:nvPr>
        </p:nvSpPr>
        <p:spPr>
          <a:xfrm>
            <a:off x="457200" y="414756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9EC6C9B7-8A1C-4E15-9028-D7BBA54A494D}" type="slidenum">
              <a:t>&lt;#&gt;</a:t>
            </a:fld>
          </a:p>
        </p:txBody>
      </p:sp>
      <p:sp>
        <p:nvSpPr>
          <p:cNvPr id="8" name="PlaceHolder 7"/>
          <p:cNvSpPr>
            <a:spLocks noGrp="1"/>
          </p:cNvSpPr>
          <p:nvPr>
            <p:ph type="dt" idx="7"/>
          </p:nvPr>
        </p:nvSpPr>
        <p:spPr/>
        <p:txBody>
          <a:bodyPr/>
          <a:p>
            <a:r>
              <a:rPr lang="es-ES"/>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11" name="PlaceHolder 2"/>
          <p:cNvSpPr>
            <a:spLocks noGrp="1"/>
          </p:cNvSpPr>
          <p:nvPr>
            <p:ph/>
          </p:nvPr>
        </p:nvSpPr>
        <p:spPr>
          <a:xfrm>
            <a:off x="457200" y="160020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12" name="PlaceHolder 3"/>
          <p:cNvSpPr>
            <a:spLocks noGrp="1"/>
          </p:cNvSpPr>
          <p:nvPr>
            <p:ph/>
          </p:nvPr>
        </p:nvSpPr>
        <p:spPr>
          <a:xfrm>
            <a:off x="457200" y="414756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BBA6CC85-69FF-4039-93C3-74739B302D58}" type="slidenum">
              <a:t>&lt;#&gt;</a:t>
            </a:fld>
          </a:p>
        </p:txBody>
      </p:sp>
      <p:sp>
        <p:nvSpPr>
          <p:cNvPr id="7" name="PlaceHolder 6"/>
          <p:cNvSpPr>
            <a:spLocks noGrp="1"/>
          </p:cNvSpPr>
          <p:nvPr>
            <p:ph type="dt" idx="7"/>
          </p:nvPr>
        </p:nvSpPr>
        <p:spPr/>
        <p:txBody>
          <a:bodyPr/>
          <a:p>
            <a:r>
              <a:rPr lang="es-ES"/>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14"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15"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16" name="PlaceHolder 4"/>
          <p:cNvSpPr>
            <a:spLocks noGrp="1"/>
          </p:cNvSpPr>
          <p:nvPr>
            <p:ph/>
          </p:nvPr>
        </p:nvSpPr>
        <p:spPr>
          <a:xfrm>
            <a:off x="45720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17" name="PlaceHolder 5"/>
          <p:cNvSpPr>
            <a:spLocks noGrp="1"/>
          </p:cNvSpPr>
          <p:nvPr>
            <p:ph/>
          </p:nvPr>
        </p:nvSpPr>
        <p:spPr>
          <a:xfrm>
            <a:off x="467424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7" name="PlaceHolder 6"/>
          <p:cNvSpPr>
            <a:spLocks noGrp="1"/>
          </p:cNvSpPr>
          <p:nvPr>
            <p:ph type="ftr" idx="8"/>
          </p:nvPr>
        </p:nvSpPr>
        <p:spPr/>
        <p:txBody>
          <a:bodyPr/>
          <a:p>
            <a:r>
              <a:t>Footer</a:t>
            </a:r>
          </a:p>
        </p:txBody>
      </p:sp>
      <p:sp>
        <p:nvSpPr>
          <p:cNvPr id="8" name="PlaceHolder 7"/>
          <p:cNvSpPr>
            <a:spLocks noGrp="1"/>
          </p:cNvSpPr>
          <p:nvPr>
            <p:ph type="sldNum" idx="9"/>
          </p:nvPr>
        </p:nvSpPr>
        <p:spPr/>
        <p:txBody>
          <a:bodyPr/>
          <a:p>
            <a:fld id="{E935ABA2-41EF-4BCE-AC38-E2B104537258}" type="slidenum">
              <a:t>&lt;#&gt;</a:t>
            </a:fld>
          </a:p>
        </p:txBody>
      </p:sp>
      <p:sp>
        <p:nvSpPr>
          <p:cNvPr id="9" name="PlaceHolder 8"/>
          <p:cNvSpPr>
            <a:spLocks noGrp="1"/>
          </p:cNvSpPr>
          <p:nvPr>
            <p:ph type="dt" idx="7"/>
          </p:nvPr>
        </p:nvSpPr>
        <p:spPr/>
        <p:txBody>
          <a:bodyPr/>
          <a:p>
            <a:r>
              <a:rPr lang="es-ES"/>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19" name="PlaceHolder 2"/>
          <p:cNvSpPr>
            <a:spLocks noGrp="1"/>
          </p:cNvSpPr>
          <p:nvPr>
            <p:ph/>
          </p:nvPr>
        </p:nvSpPr>
        <p:spPr>
          <a:xfrm>
            <a:off x="45720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20" name="PlaceHolder 3"/>
          <p:cNvSpPr>
            <a:spLocks noGrp="1"/>
          </p:cNvSpPr>
          <p:nvPr>
            <p:ph/>
          </p:nvPr>
        </p:nvSpPr>
        <p:spPr>
          <a:xfrm>
            <a:off x="323964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21" name="PlaceHolder 4"/>
          <p:cNvSpPr>
            <a:spLocks noGrp="1"/>
          </p:cNvSpPr>
          <p:nvPr>
            <p:ph/>
          </p:nvPr>
        </p:nvSpPr>
        <p:spPr>
          <a:xfrm>
            <a:off x="6022080" y="160020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22" name="PlaceHolder 5"/>
          <p:cNvSpPr>
            <a:spLocks noGrp="1"/>
          </p:cNvSpPr>
          <p:nvPr>
            <p:ph/>
          </p:nvPr>
        </p:nvSpPr>
        <p:spPr>
          <a:xfrm>
            <a:off x="45720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23" name="PlaceHolder 6"/>
          <p:cNvSpPr>
            <a:spLocks noGrp="1"/>
          </p:cNvSpPr>
          <p:nvPr>
            <p:ph/>
          </p:nvPr>
        </p:nvSpPr>
        <p:spPr>
          <a:xfrm>
            <a:off x="323964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24" name="PlaceHolder 7"/>
          <p:cNvSpPr>
            <a:spLocks noGrp="1"/>
          </p:cNvSpPr>
          <p:nvPr>
            <p:ph/>
          </p:nvPr>
        </p:nvSpPr>
        <p:spPr>
          <a:xfrm>
            <a:off x="6022080" y="4147560"/>
            <a:ext cx="26496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9" name="PlaceHolder 8"/>
          <p:cNvSpPr>
            <a:spLocks noGrp="1"/>
          </p:cNvSpPr>
          <p:nvPr>
            <p:ph type="ftr" idx="8"/>
          </p:nvPr>
        </p:nvSpPr>
        <p:spPr/>
        <p:txBody>
          <a:bodyPr/>
          <a:p>
            <a:r>
              <a:t>Footer</a:t>
            </a:r>
          </a:p>
        </p:txBody>
      </p:sp>
      <p:sp>
        <p:nvSpPr>
          <p:cNvPr id="10" name="PlaceHolder 9"/>
          <p:cNvSpPr>
            <a:spLocks noGrp="1"/>
          </p:cNvSpPr>
          <p:nvPr>
            <p:ph type="sldNum" idx="9"/>
          </p:nvPr>
        </p:nvSpPr>
        <p:spPr/>
        <p:txBody>
          <a:bodyPr/>
          <a:p>
            <a:fld id="{213A693E-6F9F-48F4-806B-4B6F0EF3CC21}" type="slidenum">
              <a:t>&lt;#&gt;</a:t>
            </a:fld>
          </a:p>
        </p:txBody>
      </p:sp>
      <p:sp>
        <p:nvSpPr>
          <p:cNvPr id="11" name="PlaceHolder 10"/>
          <p:cNvSpPr>
            <a:spLocks noGrp="1"/>
          </p:cNvSpPr>
          <p:nvPr>
            <p:ph type="dt" idx="7"/>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0" name="PlaceHolder 2"/>
          <p:cNvSpPr>
            <a:spLocks noGrp="1"/>
          </p:cNvSpPr>
          <p:nvPr>
            <p:ph/>
          </p:nvPr>
        </p:nvSpPr>
        <p:spPr>
          <a:xfrm>
            <a:off x="45720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1" name="PlaceHolder 3"/>
          <p:cNvSpPr>
            <a:spLocks noGrp="1"/>
          </p:cNvSpPr>
          <p:nvPr>
            <p:ph/>
          </p:nvPr>
        </p:nvSpPr>
        <p:spPr>
          <a:xfrm>
            <a:off x="467424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758D42F-98D8-465B-B1C0-36B1EF5BA768}"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2AF2D27A-2CCD-4500-86ED-69D22E0CC15C}"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533520"/>
            <a:ext cx="8229240" cy="4592160"/>
          </a:xfrm>
          <a:prstGeom prst="rect">
            <a:avLst/>
          </a:prstGeom>
          <a:noFill/>
          <a:ln w="0">
            <a:noFill/>
          </a:ln>
        </p:spPr>
        <p:txBody>
          <a:bodyPr lIns="0" rIns="0" tIns="0" bIns="0" anchor="ctr">
            <a:noAutofit/>
          </a:bodyPr>
          <a:p>
            <a:pPr algn="ctr"/>
            <a:endParaRPr b="0" lang="es-ES"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D5283DC-504B-461C-95FF-0B5BBE22566D}"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5"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6" name="PlaceHolder 3"/>
          <p:cNvSpPr>
            <a:spLocks noGrp="1"/>
          </p:cNvSpPr>
          <p:nvPr>
            <p:ph/>
          </p:nvPr>
        </p:nvSpPr>
        <p:spPr>
          <a:xfrm>
            <a:off x="467424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17" name="PlaceHolder 4"/>
          <p:cNvSpPr>
            <a:spLocks noGrp="1"/>
          </p:cNvSpPr>
          <p:nvPr>
            <p:ph/>
          </p:nvPr>
        </p:nvSpPr>
        <p:spPr>
          <a:xfrm>
            <a:off x="45720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C7E562E-2BD7-4568-BEE9-5A3C072753A9}"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19" name="PlaceHolder 2"/>
          <p:cNvSpPr>
            <a:spLocks noGrp="1"/>
          </p:cNvSpPr>
          <p:nvPr>
            <p:ph/>
          </p:nvPr>
        </p:nvSpPr>
        <p:spPr>
          <a:xfrm>
            <a:off x="457200" y="1600200"/>
            <a:ext cx="4015800" cy="48765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20"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21" name="PlaceHolder 4"/>
          <p:cNvSpPr>
            <a:spLocks noGrp="1"/>
          </p:cNvSpPr>
          <p:nvPr>
            <p:ph/>
          </p:nvPr>
        </p:nvSpPr>
        <p:spPr>
          <a:xfrm>
            <a:off x="4674240" y="414756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7D90ECF-5A14-4EE1-B306-E9E88F09F14E}"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533520"/>
            <a:ext cx="8229240" cy="990360"/>
          </a:xfrm>
          <a:prstGeom prst="rect">
            <a:avLst/>
          </a:prstGeom>
          <a:noFill/>
          <a:ln w="0">
            <a:noFill/>
          </a:ln>
        </p:spPr>
        <p:txBody>
          <a:bodyPr lIns="0" rIns="0" tIns="0" bIns="0" anchor="ctr">
            <a:noAutofit/>
          </a:bodyPr>
          <a:p>
            <a:pPr indent="0">
              <a:buNone/>
            </a:pPr>
            <a:endParaRPr b="0" lang="es-AR" sz="1800" spc="-1" strike="noStrike">
              <a:solidFill>
                <a:schemeClr val="dk1"/>
              </a:solidFill>
              <a:latin typeface="Arial"/>
            </a:endParaRPr>
          </a:p>
        </p:txBody>
      </p:sp>
      <p:sp>
        <p:nvSpPr>
          <p:cNvPr id="23" name="PlaceHolder 2"/>
          <p:cNvSpPr>
            <a:spLocks noGrp="1"/>
          </p:cNvSpPr>
          <p:nvPr>
            <p:ph/>
          </p:nvPr>
        </p:nvSpPr>
        <p:spPr>
          <a:xfrm>
            <a:off x="45720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24" name="PlaceHolder 3"/>
          <p:cNvSpPr>
            <a:spLocks noGrp="1"/>
          </p:cNvSpPr>
          <p:nvPr>
            <p:ph/>
          </p:nvPr>
        </p:nvSpPr>
        <p:spPr>
          <a:xfrm>
            <a:off x="4674240" y="1600200"/>
            <a:ext cx="401580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25" name="PlaceHolder 4"/>
          <p:cNvSpPr>
            <a:spLocks noGrp="1"/>
          </p:cNvSpPr>
          <p:nvPr>
            <p:ph/>
          </p:nvPr>
        </p:nvSpPr>
        <p:spPr>
          <a:xfrm>
            <a:off x="457200" y="4147560"/>
            <a:ext cx="8229240" cy="2325960"/>
          </a:xfrm>
          <a:prstGeom prst="rect">
            <a:avLst/>
          </a:prstGeom>
          <a:noFill/>
          <a:ln w="0">
            <a:noFill/>
          </a:ln>
        </p:spPr>
        <p:txBody>
          <a:bodyPr lIns="0" rIns="0" tIns="0" bIns="0" anchor="t">
            <a:normAutofit/>
          </a:bodyPr>
          <a:p>
            <a:pPr indent="0">
              <a:spcBef>
                <a:spcPts val="1417"/>
              </a:spcBef>
              <a:buNone/>
            </a:pPr>
            <a:endParaRPr b="0" lang="es-AR" sz="2400" spc="-1" strike="noStrike">
              <a:solidFill>
                <a:schemeClr val="dk1"/>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BD4DBD0-C864-4869-B55A-ED31937106B7}"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a:noFill/>
          <a:ln w="0">
            <a:noFill/>
          </a:ln>
        </p:spPr>
        <p:txBody>
          <a:bodyPr lIns="91440" rIns="91440" tIns="45720" bIns="45720" anchor="ctr">
            <a:noAutofit/>
          </a:bodyPr>
          <a:p>
            <a:pPr indent="0" algn="ctr" defTabSz="914400">
              <a:lnSpc>
                <a:spcPct val="100000"/>
              </a:lnSpc>
              <a:buNone/>
            </a:pPr>
            <a:r>
              <a:rPr b="0" lang="es-ES" sz="4400" spc="-1" strike="noStrike">
                <a:solidFill>
                  <a:schemeClr val="dk1"/>
                </a:solidFill>
                <a:latin typeface="Calibri"/>
              </a:rPr>
              <a:t>Haga clic para modificar el estilo de título del patrón</a:t>
            </a:r>
            <a:endParaRPr b="0" lang="es-AR" sz="4400" spc="-1" strike="noStrike">
              <a:solidFill>
                <a:schemeClr val="dk1"/>
              </a:solidFill>
              <a:latin typeface="Calibri"/>
            </a:endParaRPr>
          </a:p>
        </p:txBody>
      </p:sp>
      <p:sp>
        <p:nvSpPr>
          <p:cNvPr id="1" name="PlaceHolder 2"/>
          <p:cNvSpPr>
            <a:spLocks noGrp="1"/>
          </p:cNvSpPr>
          <p:nvPr>
            <p:ph type="dt" idx="1"/>
          </p:nvPr>
        </p:nvSpPr>
        <p:spPr>
          <a:xfrm>
            <a:off x="457200" y="6356520"/>
            <a:ext cx="2133360" cy="364680"/>
          </a:xfrm>
          <a:prstGeom prst="rect">
            <a:avLst/>
          </a:prstGeom>
          <a:noFill/>
          <a:ln w="0">
            <a:noFill/>
          </a:ln>
        </p:spPr>
        <p:txBody>
          <a:bodyPr lIns="91440" rIns="91440" tIns="45720" bIns="45720" anchor="ctr">
            <a:noAutofit/>
          </a:bodyPr>
          <a:lstStyle>
            <a:lvl1pPr indent="0" defTabSz="914400">
              <a:lnSpc>
                <a:spcPct val="100000"/>
              </a:lnSpc>
              <a:buNone/>
              <a:defRPr b="0" lang="es-AR" sz="1200" spc="-1" strike="noStrike">
                <a:solidFill>
                  <a:schemeClr val="dk1">
                    <a:tint val="75000"/>
                  </a:schemeClr>
                </a:solidFill>
                <a:latin typeface="Calibri"/>
              </a:defRPr>
            </a:lvl1pPr>
          </a:lstStyle>
          <a:p>
            <a:pPr indent="0" defTabSz="914400">
              <a:lnSpc>
                <a:spcPct val="100000"/>
              </a:lnSpc>
              <a:buNone/>
            </a:pPr>
            <a:r>
              <a:rPr b="0" lang="es-AR" sz="1200" spc="-1" strike="noStrike">
                <a:solidFill>
                  <a:schemeClr val="dk1">
                    <a:tint val="75000"/>
                  </a:schemeClr>
                </a:solidFill>
                <a:latin typeface="Calibri"/>
              </a:rPr>
              <a:t> </a:t>
            </a:r>
            <a:endParaRPr b="0" lang="es-ES" sz="1200" spc="-1" strike="noStrike">
              <a:solidFill>
                <a:srgbClr val="000000"/>
              </a:solidFill>
              <a:latin typeface="Times New Roman"/>
            </a:endParaRPr>
          </a:p>
        </p:txBody>
      </p:sp>
      <p:sp>
        <p:nvSpPr>
          <p:cNvPr id="2" name="PlaceHolder 3"/>
          <p:cNvSpPr>
            <a:spLocks noGrp="1"/>
          </p:cNvSpPr>
          <p:nvPr>
            <p:ph type="ftr" idx="2"/>
          </p:nvPr>
        </p:nvSpPr>
        <p:spPr>
          <a:xfrm>
            <a:off x="3124080" y="6356520"/>
            <a:ext cx="2895120" cy="364680"/>
          </a:xfrm>
          <a:prstGeom prst="rect">
            <a:avLst/>
          </a:prstGeom>
          <a:noFill/>
          <a:ln w="0">
            <a:noFill/>
          </a:ln>
        </p:spPr>
        <p:txBody>
          <a:bodyPr lIns="91440" rIns="91440" tIns="45720" bIns="45720" anchor="ctr">
            <a:noAutofit/>
          </a:bodyPr>
          <a:lstStyle>
            <a:lvl1pPr indent="0" algn="ctr">
              <a:buNone/>
              <a:defRPr b="0" lang="es-ES" sz="1400" spc="-1" strike="noStrike">
                <a:solidFill>
                  <a:srgbClr val="000000"/>
                </a:solidFill>
                <a:latin typeface="Times New Roman"/>
              </a:defRPr>
            </a:lvl1pPr>
          </a:lstStyle>
          <a:p>
            <a:pPr indent="0" algn="ctr">
              <a:buNone/>
            </a:pPr>
            <a:r>
              <a:rPr b="0" lang="es-ES" sz="1400" spc="-1" strike="noStrike">
                <a:solidFill>
                  <a:srgbClr val="000000"/>
                </a:solidFill>
                <a:latin typeface="Times New Roman"/>
              </a:rPr>
              <a:t> </a:t>
            </a:r>
            <a:endParaRPr b="0" lang="es-ES" sz="1400" spc="-1" strike="noStrike">
              <a:solidFill>
                <a:srgbClr val="000000"/>
              </a:solidFill>
              <a:latin typeface="Times New Roman"/>
            </a:endParaRPr>
          </a:p>
        </p:txBody>
      </p:sp>
      <p:sp>
        <p:nvSpPr>
          <p:cNvPr id="3" name="PlaceHolder 4"/>
          <p:cNvSpPr>
            <a:spLocks noGrp="1"/>
          </p:cNvSpPr>
          <p:nvPr>
            <p:ph type="sldNum" idx="3"/>
          </p:nvPr>
        </p:nvSpPr>
        <p:spPr>
          <a:xfrm>
            <a:off x="6553080" y="635652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s-AR" sz="1200" spc="-1" strike="noStrike">
                <a:solidFill>
                  <a:schemeClr val="dk1">
                    <a:tint val="75000"/>
                  </a:schemeClr>
                </a:solidFill>
                <a:latin typeface="Calibri"/>
              </a:defRPr>
            </a:lvl1pPr>
          </a:lstStyle>
          <a:p>
            <a:pPr indent="0" algn="r" defTabSz="914400">
              <a:lnSpc>
                <a:spcPct val="100000"/>
              </a:lnSpc>
              <a:buNone/>
            </a:pPr>
            <a:fld id="{2DAA2EA3-227F-40CB-A93B-9C82437D6F8E}" type="slidenum">
              <a:rPr b="0" lang="es-AR" sz="1200" spc="-1" strike="noStrike">
                <a:solidFill>
                  <a:schemeClr val="dk1">
                    <a:tint val="75000"/>
                  </a:schemeClr>
                </a:solidFill>
                <a:latin typeface="Calibri"/>
              </a:rPr>
              <a:t>6</a:t>
            </a:fld>
            <a:endParaRPr b="0" lang="es-ES" sz="1200" spc="-1" strike="noStrike">
              <a:solidFill>
                <a:srgbClr val="000000"/>
              </a:solidFill>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AR" sz="3200" spc="-1" strike="noStrike">
                <a:solidFill>
                  <a:schemeClr val="dk1"/>
                </a:solidFill>
                <a:latin typeface="Calibri"/>
              </a:rPr>
              <a:t>Pulse para editar el formato de texto del esquema</a:t>
            </a:r>
            <a:endParaRPr b="0" lang="es-AR" sz="3200" spc="-1" strike="noStrike">
              <a:solidFill>
                <a:schemeClr val="dk1"/>
              </a:solidFill>
              <a:latin typeface="Calibri"/>
            </a:endParaRPr>
          </a:p>
          <a:p>
            <a:pPr lvl="1" marL="864000" indent="-324000">
              <a:spcBef>
                <a:spcPts val="1134"/>
              </a:spcBef>
              <a:buClr>
                <a:srgbClr val="000000"/>
              </a:buClr>
              <a:buSzPct val="75000"/>
              <a:buFont typeface="Symbol" charset="2"/>
              <a:buChar char=""/>
            </a:pPr>
            <a:r>
              <a:rPr b="0" lang="es-AR" sz="2400" spc="-1" strike="noStrike">
                <a:solidFill>
                  <a:schemeClr val="dk1"/>
                </a:solidFill>
                <a:latin typeface="Calibri"/>
              </a:rPr>
              <a:t>Segundo nivel del esquema</a:t>
            </a:r>
            <a:endParaRPr b="0" lang="es-AR" sz="2400" spc="-1" strike="noStrike">
              <a:solidFill>
                <a:schemeClr val="dk1"/>
              </a:solidFill>
              <a:latin typeface="Calibri"/>
            </a:endParaRPr>
          </a:p>
          <a:p>
            <a:pPr lvl="2" marL="1296000" indent="-288000">
              <a:spcBef>
                <a:spcPts val="850"/>
              </a:spcBef>
              <a:buClr>
                <a:srgbClr val="000000"/>
              </a:buClr>
              <a:buSzPct val="45000"/>
              <a:buFont typeface="Wingdings" charset="2"/>
              <a:buChar char=""/>
            </a:pPr>
            <a:r>
              <a:rPr b="0" lang="es-AR" sz="2000" spc="-1" strike="noStrike">
                <a:solidFill>
                  <a:schemeClr val="dk1"/>
                </a:solidFill>
                <a:latin typeface="Calibri"/>
              </a:rPr>
              <a:t>Tercer nivel del esquema</a:t>
            </a:r>
            <a:endParaRPr b="0" lang="es-AR" sz="2000" spc="-1" strike="noStrike">
              <a:solidFill>
                <a:schemeClr val="dk1"/>
              </a:solidFill>
              <a:latin typeface="Calibri"/>
            </a:endParaRPr>
          </a:p>
          <a:p>
            <a:pPr lvl="3" marL="1728000" indent="-216000">
              <a:spcBef>
                <a:spcPts val="567"/>
              </a:spcBef>
              <a:buClr>
                <a:srgbClr val="000000"/>
              </a:buClr>
              <a:buSzPct val="75000"/>
              <a:buFont typeface="Symbol" charset="2"/>
              <a:buChar char=""/>
            </a:pPr>
            <a:r>
              <a:rPr b="0" lang="es-AR" sz="2000" spc="-1" strike="noStrike">
                <a:solidFill>
                  <a:schemeClr val="dk1"/>
                </a:solidFill>
                <a:latin typeface="Calibri"/>
              </a:rPr>
              <a:t>Cuarto nivel del esquema</a:t>
            </a:r>
            <a:endParaRPr b="0" lang="es-AR" sz="2000" spc="-1" strike="noStrike">
              <a:solidFill>
                <a:schemeClr val="dk1"/>
              </a:solidFill>
              <a:latin typeface="Calibri"/>
            </a:endParaRPr>
          </a:p>
          <a:p>
            <a:pPr lvl="4" marL="2160000" indent="-216000">
              <a:spcBef>
                <a:spcPts val="283"/>
              </a:spcBef>
              <a:buClr>
                <a:srgbClr val="000000"/>
              </a:buClr>
              <a:buSzPct val="45000"/>
              <a:buFont typeface="Wingdings" charset="2"/>
              <a:buChar char=""/>
            </a:pPr>
            <a:r>
              <a:rPr b="0" lang="es-AR" sz="2000" spc="-1" strike="noStrike">
                <a:solidFill>
                  <a:schemeClr val="dk1"/>
                </a:solidFill>
                <a:latin typeface="Calibri"/>
              </a:rPr>
              <a:t>Quinto nivel del esquema</a:t>
            </a:r>
            <a:endParaRPr b="0" lang="es-AR" sz="2000" spc="-1" strike="noStrike">
              <a:solidFill>
                <a:schemeClr val="dk1"/>
              </a:solidFill>
              <a:latin typeface="Calibri"/>
            </a:endParaRPr>
          </a:p>
          <a:p>
            <a:pPr lvl="5" marL="2592000" indent="-216000">
              <a:spcBef>
                <a:spcPts val="283"/>
              </a:spcBef>
              <a:buClr>
                <a:srgbClr val="000000"/>
              </a:buClr>
              <a:buSzPct val="45000"/>
              <a:buFont typeface="Wingdings" charset="2"/>
              <a:buChar char=""/>
            </a:pPr>
            <a:r>
              <a:rPr b="0" lang="es-AR" sz="2000" spc="-1" strike="noStrike">
                <a:solidFill>
                  <a:schemeClr val="dk1"/>
                </a:solidFill>
                <a:latin typeface="Calibri"/>
              </a:rPr>
              <a:t>Sexto nivel del esquema</a:t>
            </a:r>
            <a:endParaRPr b="0" lang="es-AR" sz="2000" spc="-1" strike="noStrike">
              <a:solidFill>
                <a:schemeClr val="dk1"/>
              </a:solidFill>
              <a:latin typeface="Calibri"/>
            </a:endParaRPr>
          </a:p>
          <a:p>
            <a:pPr lvl="6" marL="3024000" indent="-216000">
              <a:spcBef>
                <a:spcPts val="283"/>
              </a:spcBef>
              <a:buClr>
                <a:srgbClr val="000000"/>
              </a:buClr>
              <a:buSzPct val="45000"/>
              <a:buFont typeface="Wingdings" charset="2"/>
              <a:buChar char=""/>
            </a:pPr>
            <a:r>
              <a:rPr b="0" lang="es-AR" sz="2000" spc="-1" strike="noStrike">
                <a:solidFill>
                  <a:schemeClr val="dk1"/>
                </a:solidFill>
                <a:latin typeface="Calibri"/>
              </a:rPr>
              <a:t>Séptimo nivel del esquema</a:t>
            </a:r>
            <a:endParaRPr b="0" lang="es-AR" sz="2000" spc="-1" strike="noStrike">
              <a:solidFill>
                <a:schemeClr val="dk1"/>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a:noFill/>
          <a:ln w="0">
            <a:noFill/>
          </a:ln>
        </p:spPr>
        <p:txBody>
          <a:bodyPr lIns="91440" rIns="91440" tIns="45720" bIns="45720" anchor="ctr">
            <a:noAutofit/>
          </a:bodyPr>
          <a:p>
            <a:pPr indent="0" algn="ctr" defTabSz="914400">
              <a:lnSpc>
                <a:spcPct val="100000"/>
              </a:lnSpc>
              <a:buNone/>
            </a:pPr>
            <a:r>
              <a:rPr b="0" lang="es-ES" sz="4400" spc="-1" strike="noStrike">
                <a:solidFill>
                  <a:schemeClr val="dk1"/>
                </a:solidFill>
                <a:latin typeface="Calibri"/>
              </a:rPr>
              <a:t>Haga clic para modificar el estilo de título del patrón</a:t>
            </a:r>
            <a:endParaRPr b="0" lang="es-AR" sz="4400" spc="-1" strike="noStrike">
              <a:solidFill>
                <a:schemeClr val="dk1"/>
              </a:solidFill>
              <a:latin typeface="Calibri"/>
            </a:endParaRPr>
          </a:p>
        </p:txBody>
      </p:sp>
      <p:sp>
        <p:nvSpPr>
          <p:cNvPr id="42" name="PlaceHolder 2"/>
          <p:cNvSpPr>
            <a:spLocks noGrp="1"/>
          </p:cNvSpPr>
          <p:nvPr>
            <p:ph type="body"/>
          </p:nvPr>
        </p:nvSpPr>
        <p:spPr>
          <a:xfrm>
            <a:off x="457200" y="1600200"/>
            <a:ext cx="8229240" cy="4525560"/>
          </a:xfrm>
          <a:prstGeom prst="rect">
            <a:avLst/>
          </a:prstGeom>
          <a:noFill/>
          <a:ln w="0">
            <a:noFill/>
          </a:ln>
        </p:spPr>
        <p:txBody>
          <a:bodyPr lIns="91440" rIns="91440" tIns="45720" bIns="45720" anchor="t">
            <a:noAutofit/>
          </a:bodyPr>
          <a:p>
            <a:pPr marL="343080" indent="-343080" defTabSz="914400">
              <a:lnSpc>
                <a:spcPct val="100000"/>
              </a:lnSpc>
              <a:spcBef>
                <a:spcPts val="641"/>
              </a:spcBef>
              <a:buClr>
                <a:srgbClr val="000000"/>
              </a:buClr>
              <a:buFont typeface="Arial"/>
              <a:buChar char="•"/>
            </a:pPr>
            <a:r>
              <a:rPr b="0" lang="es-ES" sz="3200" spc="-1" strike="noStrike">
                <a:solidFill>
                  <a:schemeClr val="dk1"/>
                </a:solidFill>
                <a:latin typeface="Calibri"/>
              </a:rPr>
              <a:t>Haga clic para modificar el estilo de texto del patrón</a:t>
            </a:r>
            <a:endParaRPr b="0" lang="es-AR" sz="3200" spc="-1" strike="noStrike">
              <a:solidFill>
                <a:schemeClr val="dk1"/>
              </a:solidFill>
              <a:latin typeface="Calibri"/>
            </a:endParaRPr>
          </a:p>
          <a:p>
            <a:pPr lvl="1" marL="743040" indent="-285840" defTabSz="914400">
              <a:lnSpc>
                <a:spcPct val="100000"/>
              </a:lnSpc>
              <a:spcBef>
                <a:spcPts val="561"/>
              </a:spcBef>
              <a:buClr>
                <a:srgbClr val="000000"/>
              </a:buClr>
              <a:buFont typeface="Arial"/>
              <a:buChar char="–"/>
            </a:pPr>
            <a:r>
              <a:rPr b="0" lang="es-ES" sz="2800" spc="-1" strike="noStrike">
                <a:solidFill>
                  <a:schemeClr val="dk1"/>
                </a:solidFill>
                <a:latin typeface="Calibri"/>
              </a:rPr>
              <a:t>Segundo nivel</a:t>
            </a:r>
            <a:endParaRPr b="0" lang="es-AR" sz="2800" spc="-1" strike="noStrike">
              <a:solidFill>
                <a:schemeClr val="dk1"/>
              </a:solidFill>
              <a:latin typeface="Calibri"/>
            </a:endParaRPr>
          </a:p>
          <a:p>
            <a:pPr lvl="2" marL="1143000" indent="-228600" defTabSz="914400">
              <a:lnSpc>
                <a:spcPct val="100000"/>
              </a:lnSpc>
              <a:spcBef>
                <a:spcPts val="479"/>
              </a:spcBef>
              <a:buClr>
                <a:srgbClr val="000000"/>
              </a:buClr>
              <a:buFont typeface="Arial"/>
              <a:buChar char="•"/>
            </a:pPr>
            <a:r>
              <a:rPr b="0" lang="es-ES" sz="2400" spc="-1" strike="noStrike">
                <a:solidFill>
                  <a:schemeClr val="dk1"/>
                </a:solidFill>
                <a:latin typeface="Calibri"/>
              </a:rPr>
              <a:t>Tercer nivel</a:t>
            </a:r>
            <a:endParaRPr b="0" lang="es-AR" sz="2400" spc="-1" strike="noStrike">
              <a:solidFill>
                <a:schemeClr val="dk1"/>
              </a:solidFill>
              <a:latin typeface="Calibri"/>
            </a:endParaRPr>
          </a:p>
          <a:p>
            <a:pPr lvl="3" marL="1600200" indent="-228600" defTabSz="914400">
              <a:lnSpc>
                <a:spcPct val="100000"/>
              </a:lnSpc>
              <a:spcBef>
                <a:spcPts val="400"/>
              </a:spcBef>
              <a:buClr>
                <a:srgbClr val="000000"/>
              </a:buClr>
              <a:buFont typeface="Arial"/>
              <a:buChar char="–"/>
            </a:pPr>
            <a:r>
              <a:rPr b="0" lang="es-ES" sz="2000" spc="-1" strike="noStrike">
                <a:solidFill>
                  <a:schemeClr val="dk1"/>
                </a:solidFill>
                <a:latin typeface="Calibri"/>
              </a:rPr>
              <a:t>Cuarto nivel</a:t>
            </a:r>
            <a:endParaRPr b="0" lang="es-AR" sz="2000" spc="-1" strike="noStrike">
              <a:solidFill>
                <a:schemeClr val="dk1"/>
              </a:solidFill>
              <a:latin typeface="Calibri"/>
            </a:endParaRPr>
          </a:p>
          <a:p>
            <a:pPr lvl="4" marL="2057400" indent="-228600" defTabSz="914400">
              <a:lnSpc>
                <a:spcPct val="100000"/>
              </a:lnSpc>
              <a:spcBef>
                <a:spcPts val="400"/>
              </a:spcBef>
              <a:buClr>
                <a:srgbClr val="000000"/>
              </a:buClr>
              <a:buFont typeface="Arial"/>
              <a:buChar char="»"/>
            </a:pPr>
            <a:r>
              <a:rPr b="0" lang="es-ES" sz="2000" spc="-1" strike="noStrike">
                <a:solidFill>
                  <a:schemeClr val="dk1"/>
                </a:solidFill>
                <a:latin typeface="Calibri"/>
              </a:rPr>
              <a:t>Quinto nivel</a:t>
            </a:r>
            <a:endParaRPr b="0" lang="es-AR" sz="2000" spc="-1" strike="noStrike">
              <a:solidFill>
                <a:schemeClr val="dk1"/>
              </a:solidFill>
              <a:latin typeface="Calibri"/>
            </a:endParaRPr>
          </a:p>
        </p:txBody>
      </p:sp>
      <p:sp>
        <p:nvSpPr>
          <p:cNvPr id="43" name="PlaceHolder 3"/>
          <p:cNvSpPr>
            <a:spLocks noGrp="1"/>
          </p:cNvSpPr>
          <p:nvPr>
            <p:ph type="dt" idx="4"/>
          </p:nvPr>
        </p:nvSpPr>
        <p:spPr>
          <a:xfrm>
            <a:off x="457200" y="6356520"/>
            <a:ext cx="2133360" cy="364680"/>
          </a:xfrm>
          <a:prstGeom prst="rect">
            <a:avLst/>
          </a:prstGeom>
          <a:noFill/>
          <a:ln w="0">
            <a:noFill/>
          </a:ln>
        </p:spPr>
        <p:txBody>
          <a:bodyPr lIns="91440" rIns="91440" tIns="45720" bIns="45720" anchor="ctr">
            <a:noAutofit/>
          </a:bodyPr>
          <a:lstStyle>
            <a:lvl1pPr indent="0" defTabSz="914400">
              <a:lnSpc>
                <a:spcPct val="100000"/>
              </a:lnSpc>
              <a:buNone/>
              <a:defRPr b="0" lang="es-AR" sz="1200" spc="-1" strike="noStrike">
                <a:solidFill>
                  <a:schemeClr val="dk1">
                    <a:tint val="75000"/>
                  </a:schemeClr>
                </a:solidFill>
                <a:latin typeface="Calibri"/>
              </a:defRPr>
            </a:lvl1pPr>
          </a:lstStyle>
          <a:p>
            <a:pPr indent="0" defTabSz="914400">
              <a:lnSpc>
                <a:spcPct val="100000"/>
              </a:lnSpc>
              <a:buNone/>
            </a:pPr>
            <a:r>
              <a:rPr b="0" lang="es-AR" sz="1200" spc="-1" strike="noStrike">
                <a:solidFill>
                  <a:schemeClr val="dk1">
                    <a:tint val="75000"/>
                  </a:schemeClr>
                </a:solidFill>
                <a:latin typeface="Calibri"/>
              </a:rPr>
              <a:t>&lt;fecha/hora&gt;</a:t>
            </a:r>
            <a:endParaRPr b="0" lang="es-ES" sz="1200" spc="-1" strike="noStrike">
              <a:solidFill>
                <a:srgbClr val="000000"/>
              </a:solidFill>
              <a:latin typeface="Times New Roman"/>
            </a:endParaRPr>
          </a:p>
        </p:txBody>
      </p:sp>
      <p:sp>
        <p:nvSpPr>
          <p:cNvPr id="44" name="PlaceHolder 4"/>
          <p:cNvSpPr>
            <a:spLocks noGrp="1"/>
          </p:cNvSpPr>
          <p:nvPr>
            <p:ph type="ftr" idx="5"/>
          </p:nvPr>
        </p:nvSpPr>
        <p:spPr>
          <a:xfrm>
            <a:off x="3124080" y="6356520"/>
            <a:ext cx="2895120" cy="364680"/>
          </a:xfrm>
          <a:prstGeom prst="rect">
            <a:avLst/>
          </a:prstGeom>
          <a:noFill/>
          <a:ln w="0">
            <a:noFill/>
          </a:ln>
        </p:spPr>
        <p:txBody>
          <a:bodyPr lIns="91440" rIns="91440" tIns="45720" bIns="45720" anchor="ctr">
            <a:noAutofit/>
          </a:bodyPr>
          <a:lstStyle>
            <a:lvl1pPr indent="0" algn="ctr">
              <a:buNone/>
              <a:defRPr b="0" lang="es-ES" sz="1400" spc="-1" strike="noStrike">
                <a:solidFill>
                  <a:srgbClr val="000000"/>
                </a:solidFill>
                <a:latin typeface="Times New Roman"/>
              </a:defRPr>
            </a:lvl1pPr>
          </a:lstStyle>
          <a:p>
            <a:pPr indent="0" algn="ctr">
              <a:buNone/>
            </a:pPr>
            <a:r>
              <a:rPr b="0" lang="es-ES" sz="1400" spc="-1" strike="noStrike">
                <a:solidFill>
                  <a:srgbClr val="000000"/>
                </a:solidFill>
                <a:latin typeface="Times New Roman"/>
              </a:rPr>
              <a:t>&lt;pie de página&gt;</a:t>
            </a:r>
            <a:endParaRPr b="0" lang="es-ES" sz="1400" spc="-1" strike="noStrike">
              <a:solidFill>
                <a:srgbClr val="000000"/>
              </a:solidFill>
              <a:latin typeface="Times New Roman"/>
            </a:endParaRPr>
          </a:p>
        </p:txBody>
      </p:sp>
      <p:sp>
        <p:nvSpPr>
          <p:cNvPr id="45" name="PlaceHolder 5"/>
          <p:cNvSpPr>
            <a:spLocks noGrp="1"/>
          </p:cNvSpPr>
          <p:nvPr>
            <p:ph type="sldNum" idx="6"/>
          </p:nvPr>
        </p:nvSpPr>
        <p:spPr>
          <a:xfrm>
            <a:off x="6553080" y="635652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s-AR" sz="1200" spc="-1" strike="noStrike">
                <a:solidFill>
                  <a:schemeClr val="dk1">
                    <a:tint val="75000"/>
                  </a:schemeClr>
                </a:solidFill>
                <a:latin typeface="Calibri"/>
              </a:defRPr>
            </a:lvl1pPr>
          </a:lstStyle>
          <a:p>
            <a:pPr indent="0" algn="r" defTabSz="914400">
              <a:lnSpc>
                <a:spcPct val="100000"/>
              </a:lnSpc>
              <a:buNone/>
            </a:pPr>
            <a:fld id="{5FD73106-7004-488F-B3E4-26A2248F5F28}" type="slidenum">
              <a:rPr b="0" lang="es-AR" sz="1200" spc="-1" strike="noStrike">
                <a:solidFill>
                  <a:schemeClr val="dk1">
                    <a:tint val="75000"/>
                  </a:schemeClr>
                </a:solidFill>
                <a:latin typeface="Calibri"/>
              </a:rPr>
              <a:t>&lt;número&gt;</a:t>
            </a:fld>
            <a:endParaRPr b="0" lang="es-E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Rectangle 9"/>
          <p:cNvSpPr/>
          <p:nvPr/>
        </p:nvSpPr>
        <p:spPr>
          <a:xfrm>
            <a:off x="0" y="220680"/>
            <a:ext cx="9143640" cy="22824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pc="-1" strike="noStrike">
              <a:solidFill>
                <a:srgbClr val="ffffff"/>
              </a:solidFill>
              <a:latin typeface="Arial"/>
            </a:endParaRPr>
          </a:p>
        </p:txBody>
      </p:sp>
      <p:sp>
        <p:nvSpPr>
          <p:cNvPr id="83" name="Rectangle 6"/>
          <p:cNvSpPr/>
          <p:nvPr/>
        </p:nvSpPr>
        <p:spPr>
          <a:xfrm>
            <a:off x="0" y="0"/>
            <a:ext cx="9143640" cy="365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pc="-1" strike="noStrike">
              <a:solidFill>
                <a:srgbClr val="ffffff"/>
              </a:solidFill>
              <a:latin typeface="Arial"/>
            </a:endParaRPr>
          </a:p>
        </p:txBody>
      </p:sp>
      <p:sp>
        <p:nvSpPr>
          <p:cNvPr id="84"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ES" sz="4000" spc="-100" strike="noStrike">
                <a:solidFill>
                  <a:schemeClr val="dk2"/>
                </a:solidFill>
                <a:latin typeface="Arial"/>
              </a:rPr>
              <a:t>Haga clic para modificar el estilo de título del patrón</a:t>
            </a:r>
            <a:endParaRPr b="0" lang="es-AR" sz="4000" spc="-1" strike="noStrike">
              <a:solidFill>
                <a:schemeClr val="dk1"/>
              </a:solidFill>
              <a:latin typeface="Arial"/>
            </a:endParaRPr>
          </a:p>
        </p:txBody>
      </p:sp>
      <p:sp>
        <p:nvSpPr>
          <p:cNvPr id="85" name="PlaceHolder 2"/>
          <p:cNvSpPr>
            <a:spLocks noGrp="1"/>
          </p:cNvSpPr>
          <p:nvPr>
            <p:ph type="body"/>
          </p:nvPr>
        </p:nvSpPr>
        <p:spPr>
          <a:xfrm>
            <a:off x="457200" y="1600200"/>
            <a:ext cx="8229240" cy="487656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93a299"/>
              </a:buClr>
              <a:buSzPct val="85000"/>
              <a:buFont typeface="Arial"/>
              <a:buChar char="•"/>
            </a:pPr>
            <a:r>
              <a:rPr b="0" lang="es-ES" sz="2400" spc="-1" strike="noStrike">
                <a:solidFill>
                  <a:schemeClr val="dk1"/>
                </a:solidFill>
                <a:latin typeface="Arial"/>
              </a:rPr>
              <a:t>Haga clic para modificar el estilo de texto del patrón</a:t>
            </a:r>
            <a:endParaRPr b="0" lang="es-AR" sz="2400" spc="-1" strike="noStrike">
              <a:solidFill>
                <a:schemeClr val="dk1"/>
              </a:solidFill>
              <a:latin typeface="Arial"/>
            </a:endParaRPr>
          </a:p>
          <a:p>
            <a:pPr lvl="1" marL="457200" indent="-182880" defTabSz="914400">
              <a:lnSpc>
                <a:spcPct val="100000"/>
              </a:lnSpc>
              <a:spcBef>
                <a:spcPts val="400"/>
              </a:spcBef>
              <a:buClr>
                <a:srgbClr val="93a299"/>
              </a:buClr>
              <a:buSzPct val="85000"/>
              <a:buFont typeface="Arial"/>
              <a:buChar char="•"/>
            </a:pPr>
            <a:r>
              <a:rPr b="0" lang="es-ES" sz="2000" spc="-1" strike="noStrike">
                <a:solidFill>
                  <a:schemeClr val="dk1"/>
                </a:solidFill>
                <a:latin typeface="Arial"/>
              </a:rPr>
              <a:t>Segundo nivel</a:t>
            </a:r>
            <a:endParaRPr b="0" lang="es-AR" sz="2000" spc="-1" strike="noStrike">
              <a:solidFill>
                <a:schemeClr val="dk1"/>
              </a:solidFill>
              <a:latin typeface="Arial"/>
            </a:endParaRPr>
          </a:p>
          <a:p>
            <a:pPr lvl="2" marL="731520" indent="-182880" defTabSz="914400">
              <a:lnSpc>
                <a:spcPct val="100000"/>
              </a:lnSpc>
              <a:spcBef>
                <a:spcPts val="360"/>
              </a:spcBef>
              <a:buClr>
                <a:srgbClr val="93a299"/>
              </a:buClr>
              <a:buSzPct val="90000"/>
              <a:buFont typeface="Arial"/>
              <a:buChar char="•"/>
            </a:pPr>
            <a:r>
              <a:rPr b="0" lang="es-ES" sz="1800" spc="-1" strike="noStrike">
                <a:solidFill>
                  <a:schemeClr val="dk1"/>
                </a:solidFill>
                <a:latin typeface="Arial"/>
              </a:rPr>
              <a:t>Tercer nivel</a:t>
            </a:r>
            <a:endParaRPr b="0" lang="es-AR" sz="1800" spc="-1" strike="noStrike">
              <a:solidFill>
                <a:schemeClr val="dk1"/>
              </a:solidFill>
              <a:latin typeface="Arial"/>
            </a:endParaRPr>
          </a:p>
          <a:p>
            <a:pPr lvl="3" marL="1005840" indent="-182880" defTabSz="914400">
              <a:lnSpc>
                <a:spcPct val="100000"/>
              </a:lnSpc>
              <a:spcBef>
                <a:spcPts val="320"/>
              </a:spcBef>
              <a:buClr>
                <a:srgbClr val="93a299"/>
              </a:buClr>
              <a:buFont typeface="Arial"/>
              <a:buChar char="•"/>
            </a:pPr>
            <a:r>
              <a:rPr b="0" lang="es-ES" sz="1600" spc="-1" strike="noStrike">
                <a:solidFill>
                  <a:schemeClr val="dk1"/>
                </a:solidFill>
                <a:latin typeface="Arial"/>
              </a:rPr>
              <a:t>Cuarto nivel</a:t>
            </a:r>
            <a:endParaRPr b="0" lang="es-AR" sz="1600" spc="-1" strike="noStrike">
              <a:solidFill>
                <a:schemeClr val="dk1"/>
              </a:solidFill>
              <a:latin typeface="Arial"/>
            </a:endParaRPr>
          </a:p>
          <a:p>
            <a:pPr lvl="4" marL="1188720" indent="-137160" defTabSz="914400">
              <a:lnSpc>
                <a:spcPct val="100000"/>
              </a:lnSpc>
              <a:spcBef>
                <a:spcPts val="281"/>
              </a:spcBef>
              <a:buClr>
                <a:srgbClr val="93a299"/>
              </a:buClr>
              <a:buFont typeface="Arial"/>
              <a:buChar char="•"/>
            </a:pPr>
            <a:r>
              <a:rPr b="0" lang="es-ES" sz="1400" spc="-1" strike="noStrike">
                <a:solidFill>
                  <a:schemeClr val="dk1"/>
                </a:solidFill>
                <a:latin typeface="Arial"/>
              </a:rPr>
              <a:t>Quinto nivel</a:t>
            </a:r>
            <a:endParaRPr b="0" lang="es-AR" sz="1400" spc="-1" strike="noStrike">
              <a:solidFill>
                <a:schemeClr val="dk1"/>
              </a:solidFill>
              <a:latin typeface="Arial"/>
            </a:endParaRPr>
          </a:p>
        </p:txBody>
      </p:sp>
      <p:sp>
        <p:nvSpPr>
          <p:cNvPr id="86" name="PlaceHolder 3"/>
          <p:cNvSpPr>
            <a:spLocks noGrp="1"/>
          </p:cNvSpPr>
          <p:nvPr>
            <p:ph type="dt" idx="7"/>
          </p:nvPr>
        </p:nvSpPr>
        <p:spPr>
          <a:xfrm>
            <a:off x="457200" y="18360"/>
            <a:ext cx="2895120" cy="328680"/>
          </a:xfrm>
          <a:prstGeom prst="rect">
            <a:avLst/>
          </a:prstGeom>
          <a:noFill/>
          <a:ln w="0">
            <a:noFill/>
          </a:ln>
        </p:spPr>
        <p:txBody>
          <a:bodyPr lIns="91440" rIns="91440" tIns="45720" bIns="45720" anchor="ctr">
            <a:noAutofit/>
          </a:bodyPr>
          <a:lstStyle>
            <a:lvl1pPr indent="0" defTabSz="914400">
              <a:lnSpc>
                <a:spcPct val="100000"/>
              </a:lnSpc>
              <a:buNone/>
              <a:defRPr b="0" lang="es-AR" sz="1200" spc="-1" strike="noStrike">
                <a:solidFill>
                  <a:srgbClr val="ffffff"/>
                </a:solidFill>
                <a:latin typeface="Arial"/>
              </a:defRPr>
            </a:lvl1pPr>
          </a:lstStyle>
          <a:p>
            <a:pPr indent="0" defTabSz="914400">
              <a:lnSpc>
                <a:spcPct val="100000"/>
              </a:lnSpc>
              <a:buNone/>
            </a:pPr>
            <a:r>
              <a:rPr b="0" lang="es-AR" sz="1200" spc="-1" strike="noStrike">
                <a:solidFill>
                  <a:srgbClr val="ffffff"/>
                </a:solidFill>
                <a:latin typeface="Arial"/>
              </a:rPr>
              <a:t>&lt;fecha/hora&gt;</a:t>
            </a:r>
            <a:endParaRPr b="0" lang="es-ES" sz="1200" spc="-1" strike="noStrike">
              <a:solidFill>
                <a:srgbClr val="000000"/>
              </a:solidFill>
              <a:latin typeface="Times New Roman"/>
            </a:endParaRPr>
          </a:p>
        </p:txBody>
      </p:sp>
      <p:sp>
        <p:nvSpPr>
          <p:cNvPr id="87" name="PlaceHolder 4"/>
          <p:cNvSpPr>
            <a:spLocks noGrp="1"/>
          </p:cNvSpPr>
          <p:nvPr>
            <p:ph type="ftr" idx="8"/>
          </p:nvPr>
        </p:nvSpPr>
        <p:spPr>
          <a:xfrm>
            <a:off x="3429000" y="18360"/>
            <a:ext cx="4114440" cy="328680"/>
          </a:xfrm>
          <a:prstGeom prst="rect">
            <a:avLst/>
          </a:prstGeom>
          <a:noFill/>
          <a:ln w="0">
            <a:noFill/>
          </a:ln>
        </p:spPr>
        <p:txBody>
          <a:bodyPr lIns="91440" rIns="91440" tIns="45720" bIns="45720" anchor="ctr">
            <a:noAutofit/>
          </a:bodyPr>
          <a:lstStyle>
            <a:lvl1pPr indent="0" algn="ctr">
              <a:buNone/>
              <a:defRPr b="0" lang="es-ES" sz="1400" spc="-1" strike="noStrike">
                <a:solidFill>
                  <a:srgbClr val="000000"/>
                </a:solidFill>
                <a:latin typeface="Times New Roman"/>
              </a:defRPr>
            </a:lvl1pPr>
          </a:lstStyle>
          <a:p>
            <a:pPr indent="0" algn="ctr">
              <a:buNone/>
            </a:pPr>
            <a:r>
              <a:rPr b="0" lang="es-ES" sz="1400" spc="-1" strike="noStrike">
                <a:solidFill>
                  <a:srgbClr val="000000"/>
                </a:solidFill>
                <a:latin typeface="Times New Roman"/>
              </a:rPr>
              <a:t>&lt;pie de página&gt;</a:t>
            </a:r>
            <a:endParaRPr b="0" lang="es-ES" sz="1400" spc="-1" strike="noStrike">
              <a:solidFill>
                <a:srgbClr val="000000"/>
              </a:solidFill>
              <a:latin typeface="Times New Roman"/>
            </a:endParaRPr>
          </a:p>
        </p:txBody>
      </p:sp>
      <p:sp>
        <p:nvSpPr>
          <p:cNvPr id="88" name="PlaceHolder 5"/>
          <p:cNvSpPr>
            <a:spLocks noGrp="1"/>
          </p:cNvSpPr>
          <p:nvPr>
            <p:ph type="sldNum" idx="9"/>
          </p:nvPr>
        </p:nvSpPr>
        <p:spPr>
          <a:xfrm>
            <a:off x="7620120" y="18360"/>
            <a:ext cx="1066320" cy="328680"/>
          </a:xfrm>
          <a:prstGeom prst="rect">
            <a:avLst/>
          </a:prstGeom>
          <a:noFill/>
          <a:ln w="0">
            <a:noFill/>
          </a:ln>
        </p:spPr>
        <p:txBody>
          <a:bodyPr lIns="91440" rIns="91440" tIns="45720" bIns="45720" anchor="ctr">
            <a:noAutofit/>
          </a:bodyPr>
          <a:lstStyle>
            <a:lvl1pPr indent="0" defTabSz="914400">
              <a:lnSpc>
                <a:spcPct val="100000"/>
              </a:lnSpc>
              <a:buNone/>
              <a:defRPr b="1" lang="es-AR" sz="1400" spc="-1" strike="noStrike">
                <a:solidFill>
                  <a:srgbClr val="ffffff"/>
                </a:solidFill>
                <a:latin typeface="Arial"/>
              </a:defRPr>
            </a:lvl1pPr>
          </a:lstStyle>
          <a:p>
            <a:pPr indent="0" defTabSz="914400">
              <a:lnSpc>
                <a:spcPct val="100000"/>
              </a:lnSpc>
              <a:buNone/>
            </a:pPr>
            <a:fld id="{90BF1375-B932-4950-9F2D-8B6BD25935FA}" type="slidenum">
              <a:rPr b="1" lang="es-AR" sz="1400" spc="-1" strike="noStrike">
                <a:solidFill>
                  <a:srgbClr val="ffffff"/>
                </a:solidFill>
                <a:latin typeface="Arial"/>
              </a:rPr>
              <a:t>&lt;número&gt;</a:t>
            </a:fld>
            <a:endParaRPr b="0" lang="es-E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126"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algn="just" defTabSz="914400">
              <a:lnSpc>
                <a:spcPct val="100000"/>
              </a:lnSpc>
              <a:spcBef>
                <a:spcPts val="479"/>
              </a:spcBef>
              <a:buNone/>
              <a:tabLst>
                <a:tab algn="l" pos="0"/>
              </a:tabLst>
            </a:pPr>
            <a:r>
              <a:rPr b="0" lang="es-AR" sz="2400" spc="-1" strike="noStrike">
                <a:solidFill>
                  <a:schemeClr val="dk1"/>
                </a:solidFill>
                <a:latin typeface="Arial"/>
              </a:rPr>
              <a:t>«En este sentido puede considerarse la literatura no tanto como una cualidad o conjunto de cualidades inherentes que quedan de manifiesto en cierto tipo de obras, desde Beowulf hasta Virginia Woolf, sino como las diferentes formas en que la gente se relaciona con lo escrito. No es fácil separar, de todo lo que en una u otra forma se ha denominado "literatura", un conjunto fijo de características intrínsecas. A decir verdad, es algo tan imposible como tratar de identificar el rasgo distintivo y único que todos los juegos tienen en común. No hay absolutamente nada que constitu ya la "esencia" misma de la literatura» (Eagleton, 1998: 9).</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144"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algn="just" defTabSz="914400">
              <a:lnSpc>
                <a:spcPct val="100000"/>
              </a:lnSpc>
              <a:spcBef>
                <a:spcPts val="479"/>
              </a:spcBef>
              <a:buNone/>
              <a:tabLst>
                <a:tab algn="l" pos="0"/>
              </a:tabLst>
            </a:pPr>
            <a:r>
              <a:rPr b="0" lang="es-AR" sz="2400" spc="-1" strike="noStrike">
                <a:solidFill>
                  <a:schemeClr val="dk1"/>
                </a:solidFill>
                <a:latin typeface="Arial"/>
              </a:rPr>
              <a:t>«En definitiva, la ≪literariedad≫ de la literatura podría residir en la tensión que genera la interacción entre el material lingüístico y lo que el lector, convencionalmente, espera que sea la literatura: Pero lo afirmo no sin precaución, pues en las cinco aproximaciones anteriores se ha visto que todos los rasgos identificados como características importantes de la literatura han acabado por no ser un rasgo definitorio, ya que se observa que funcionan por igual en otros usos del lenguaje». (48)</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146" name="PlaceHolder 2"/>
          <p:cNvSpPr>
            <a:spLocks noGrp="1"/>
          </p:cNvSpPr>
          <p:nvPr>
            <p:ph/>
          </p:nvPr>
        </p:nvSpPr>
        <p:spPr>
          <a:xfrm>
            <a:off x="457200" y="1600200"/>
            <a:ext cx="8229240" cy="4876560"/>
          </a:xfrm>
          <a:prstGeom prst="rect">
            <a:avLst/>
          </a:prstGeom>
          <a:noFill/>
          <a:ln w="0">
            <a:noFill/>
          </a:ln>
        </p:spPr>
        <p:txBody>
          <a:bodyPr lIns="91440" rIns="91440" tIns="45720" bIns="45720" anchor="t">
            <a:normAutofit/>
          </a:bodyPr>
          <a:p>
            <a:pPr indent="0" algn="just" defTabSz="914400">
              <a:lnSpc>
                <a:spcPct val="100000"/>
              </a:lnSpc>
              <a:spcBef>
                <a:spcPts val="479"/>
              </a:spcBef>
              <a:buNone/>
              <a:tabLst>
                <a:tab algn="l" pos="0"/>
              </a:tabLst>
            </a:pPr>
            <a:r>
              <a:rPr b="0" lang="es-AR" sz="2400" spc="-1" strike="noStrike">
                <a:solidFill>
                  <a:schemeClr val="dk1"/>
                </a:solidFill>
                <a:latin typeface="Arial"/>
              </a:rPr>
              <a:t>«La literatura es en si misma un contexto, que suscita formas especiales de atención. Así, por ejemplo, el lector de literatura prestara atención a la complejidad potencial del texto y buscara significados implícitos; sin que ello implique, además, que el enunciado le este exigiendo un comportamiento concreto. Describir la ≪literatura≫ seria, entonces, determinar que conjunto de supuestos y operaciones interpretativas aplica el lector en su acercamiento a esos textos» (36).</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148" name="PlaceHolder 2"/>
          <p:cNvSpPr>
            <a:spLocks noGrp="1"/>
          </p:cNvSpPr>
          <p:nvPr>
            <p:ph/>
          </p:nvPr>
        </p:nvSpPr>
        <p:spPr>
          <a:xfrm>
            <a:off x="457200" y="1600200"/>
            <a:ext cx="8229240" cy="4876560"/>
          </a:xfrm>
          <a:prstGeom prst="rect">
            <a:avLst/>
          </a:prstGeom>
          <a:noFill/>
          <a:ln w="0">
            <a:noFill/>
          </a:ln>
        </p:spPr>
        <p:txBody>
          <a:bodyPr lIns="91440" rIns="91440" tIns="45720" bIns="45720" anchor="t">
            <a:normAutofit/>
          </a:bodyPr>
          <a:p>
            <a:pPr indent="0" algn="just" defTabSz="914400">
              <a:lnSpc>
                <a:spcPct val="100000"/>
              </a:lnSpc>
              <a:spcBef>
                <a:spcPts val="479"/>
              </a:spcBef>
              <a:buNone/>
              <a:tabLst>
                <a:tab algn="l" pos="0"/>
              </a:tabLst>
            </a:pPr>
            <a:r>
              <a:rPr b="0" lang="es-AR" sz="2400" spc="-1" strike="noStrike">
                <a:solidFill>
                  <a:schemeClr val="dk1"/>
                </a:solidFill>
                <a:latin typeface="Arial"/>
              </a:rPr>
              <a:t>«La teoría es, con frecuencia, una critica belicosa de las nociones de sentido común y, mas todavía, intenta demostrar que lo que damos por seguro como ≪de sentido común≫ es de hecho, una construcción histórica, una teoría particular que ha llegado a parecemos tan natural que ya ni siquiera la percibimos como teoría. Al ofrecer una critica de lo aparentemente razonable y desarrollar la exploración consiguiente de concepciones alternativas, la teoría nos lleva a cuestionar las premisas o los supuestos mas básicos en el estudio de la literatura, y perturba todo lo que se puede haber dado hasta ahora por sentado» (15)</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Cuatro rasgos principales</a:t>
            </a:r>
            <a:endParaRPr b="0" lang="es-AR" sz="4000" spc="-1" strike="noStrike">
              <a:solidFill>
                <a:schemeClr val="dk1"/>
              </a:solidFill>
              <a:latin typeface="Arial"/>
            </a:endParaRPr>
          </a:p>
        </p:txBody>
      </p:sp>
      <p:sp>
        <p:nvSpPr>
          <p:cNvPr id="150"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defTabSz="914400">
              <a:lnSpc>
                <a:spcPct val="100000"/>
              </a:lnSpc>
              <a:spcBef>
                <a:spcPts val="479"/>
              </a:spcBef>
              <a:buNone/>
              <a:tabLst>
                <a:tab algn="l" pos="0"/>
              </a:tabLst>
            </a:pPr>
            <a:r>
              <a:rPr b="0" lang="es-AR" sz="2400" spc="-1" strike="noStrike">
                <a:solidFill>
                  <a:schemeClr val="dk1"/>
                </a:solidFill>
                <a:latin typeface="Arial"/>
              </a:rPr>
              <a:t>1. La teoría es interdisciplinaria; su discurso causa efecto</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fuera de la disciplina de origen.</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2. Es analítica y especulativa; intenta averiguar que se</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implica en lo que llamamos sexo, lenguaje, escritura,</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significado o sujeto.</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3. Critica las nociones de sentido común y los conceptos</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considerados naturales.</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4. Es reflexión, pensamiento sobre el pensamiento, un</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análisis de las categorías que utilizamos para dar sentido</a:t>
            </a:r>
            <a:endParaRPr b="0" lang="es-AR" sz="2400" spc="-1" strike="noStrike">
              <a:solidFill>
                <a:schemeClr val="dk1"/>
              </a:solidFill>
              <a:latin typeface="Arial"/>
            </a:endParaRPr>
          </a:p>
          <a:p>
            <a:pPr indent="0" defTabSz="914400">
              <a:lnSpc>
                <a:spcPct val="100000"/>
              </a:lnSpc>
              <a:spcBef>
                <a:spcPts val="479"/>
              </a:spcBef>
              <a:buNone/>
              <a:tabLst>
                <a:tab algn="l" pos="0"/>
              </a:tabLst>
            </a:pPr>
            <a:r>
              <a:rPr b="0" lang="es-AR" sz="2400" spc="-1" strike="noStrike">
                <a:solidFill>
                  <a:schemeClr val="dk1"/>
                </a:solidFill>
                <a:latin typeface="Arial"/>
              </a:rPr>
              <a:t>a las cosas en literatura y el resto de practicas discursivas</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128"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algn="just" defTabSz="914400">
              <a:lnSpc>
                <a:spcPct val="100000"/>
              </a:lnSpc>
              <a:spcBef>
                <a:spcPts val="479"/>
              </a:spcBef>
              <a:buNone/>
              <a:tabLst>
                <a:tab algn="l" pos="0"/>
              </a:tabLst>
            </a:pPr>
            <a:r>
              <a:rPr b="0" lang="es-AR" sz="2400" spc="-1" strike="noStrike">
                <a:solidFill>
                  <a:schemeClr val="dk1"/>
                </a:solidFill>
                <a:latin typeface="Arial"/>
              </a:rPr>
              <a:t>«…son términos más funcionales que ontológicos, se refieren a lo que hacemos y no al ser fijo de las cosas. Se refieren al papel que desempeña un texto o un cardo en un contexto social, a lo que lo relaciona con su entorno y a lo que lo diferencia de él, a su comportamiento, a los fines a los que se le puede destinar y a las actividades humanas que lo rodean. En este sentido, "literatura" constituye un tipo de definición hueca, puramente formal» (Eagleton, 1998:10).</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130" name="PlaceHolder 2"/>
          <p:cNvSpPr>
            <a:spLocks noGrp="1"/>
          </p:cNvSpPr>
          <p:nvPr>
            <p:ph/>
          </p:nvPr>
        </p:nvSpPr>
        <p:spPr>
          <a:xfrm>
            <a:off x="457200" y="1600200"/>
            <a:ext cx="8229240" cy="4876560"/>
          </a:xfrm>
          <a:prstGeom prst="rect">
            <a:avLst/>
          </a:prstGeom>
          <a:noFill/>
          <a:ln w="0">
            <a:noFill/>
          </a:ln>
        </p:spPr>
        <p:txBody>
          <a:bodyPr lIns="91440" rIns="91440" tIns="45720" bIns="45720" anchor="t">
            <a:normAutofit fontScale="71638"/>
          </a:bodyPr>
          <a:p>
            <a:pPr indent="0" algn="just" defTabSz="914400">
              <a:lnSpc>
                <a:spcPct val="100000"/>
              </a:lnSpc>
              <a:spcBef>
                <a:spcPts val="479"/>
              </a:spcBef>
              <a:buNone/>
              <a:tabLst>
                <a:tab algn="l" pos="0"/>
              </a:tabLst>
            </a:pPr>
            <a:r>
              <a:rPr b="0" lang="es-AR" sz="2400" spc="-1" strike="noStrike">
                <a:solidFill>
                  <a:schemeClr val="dk1"/>
                </a:solidFill>
                <a:latin typeface="Arial"/>
              </a:rPr>
              <a:t>Con estas reservas, resulta iluminadora la sugerencia de que “literatura” es una forma de escribir altamente estimada, pero encierra una consecuencia un tanto devastadora significa que podemos abandonar de una vez por todas la ilusión de que la categoría “literatura” es “objetiva”, en el sentido de ser algo inmutable, dado para toda la eternidad. Cualquier cosa puede ser literatura, y cualquier cosa que inalterable e incuestionablemente se considera literatura -Shakespeare, pongamos por caso— puede dejar de ser literatura. Puede abandonarse por quimérica cualquier opinión acerca de que el estudio de la literatura es el estudio de una entidad estable y bien definida como ocurre con la entomología. Algunos tipos de novela son literatura, pero otros no lo son. Cierta literatura es novelística pero otra no. Una clase de literatura toma muy en cuenta la expresión verbal, pero hay otra que no es literatura sino retórica rimbombante. No existe literatura tomada como un conjunto de obras de valor asegurado e inalterable caracterizado por ciertas propiedades intrínsecas y compartidas. Cuando en el resto del libro use las palabras</a:t>
            </a:r>
            <a:endParaRPr b="0" lang="es-AR" sz="2400" spc="-1" strike="noStrike">
              <a:solidFill>
                <a:schemeClr val="dk1"/>
              </a:solidFill>
              <a:latin typeface="Arial"/>
            </a:endParaRPr>
          </a:p>
          <a:p>
            <a:pPr indent="0" algn="just" defTabSz="914400">
              <a:lnSpc>
                <a:spcPct val="100000"/>
              </a:lnSpc>
              <a:spcBef>
                <a:spcPts val="479"/>
              </a:spcBef>
              <a:buNone/>
              <a:tabLst>
                <a:tab algn="l" pos="0"/>
              </a:tabLst>
            </a:pPr>
            <a:r>
              <a:rPr b="0" lang="es-AR" sz="2400" spc="-1" strike="noStrike">
                <a:solidFill>
                  <a:schemeClr val="dk1"/>
                </a:solidFill>
                <a:latin typeface="Arial"/>
              </a:rPr>
              <a:t>“</a:t>
            </a:r>
            <a:r>
              <a:rPr b="0" lang="es-AR" sz="2400" spc="-1" strike="noStrike">
                <a:solidFill>
                  <a:schemeClr val="dk1"/>
                </a:solidFill>
                <a:latin typeface="Arial"/>
              </a:rPr>
              <a:t>literario” y “literatura” llevarán una especie de invisible tachadura para indicar que realmente no son las apropiadas pero que de momento no cuento con nada mejor (Eagleton, 1998:10-11)</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Rol de la crítica literaria</a:t>
            </a:r>
            <a:endParaRPr b="0" lang="es-AR" sz="4000" spc="-1" strike="noStrike">
              <a:solidFill>
                <a:schemeClr val="dk1"/>
              </a:solidFill>
              <a:latin typeface="Arial"/>
            </a:endParaRPr>
          </a:p>
        </p:txBody>
      </p:sp>
      <p:sp>
        <p:nvSpPr>
          <p:cNvPr id="132"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algn="just" defTabSz="914400">
              <a:lnSpc>
                <a:spcPct val="100000"/>
              </a:lnSpc>
              <a:spcBef>
                <a:spcPts val="479"/>
              </a:spcBef>
              <a:buNone/>
              <a:tabLst>
                <a:tab algn="l" pos="0"/>
              </a:tabLst>
            </a:pPr>
            <a:r>
              <a:rPr b="0" lang="es-AR" sz="2400" spc="-1" strike="noStrike">
                <a:solidFill>
                  <a:schemeClr val="dk1"/>
                </a:solidFill>
                <a:latin typeface="Arial"/>
              </a:rPr>
              <a:t>«La enunciación de un hecho no deja de ser, después de todo, una enunciación, y da por sentado cierto número de juicios cuestionables que esas enunciaciones valen la pena más que otras, que estoy capacitado para formularlas y garantizar su verdad, que mi interlocutor es una persona a quien vale la pena formularlas, que no carece de utilidad el formularlas, y así por el estilo» (Eagleton, 1998:11)</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134"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algn="just" defTabSz="914400">
              <a:lnSpc>
                <a:spcPct val="100000"/>
              </a:lnSpc>
              <a:spcBef>
                <a:spcPts val="479"/>
              </a:spcBef>
              <a:buNone/>
              <a:tabLst>
                <a:tab algn="l" pos="0"/>
              </a:tabLst>
            </a:pPr>
            <a:r>
              <a:rPr b="0" lang="es-AR" sz="2400" spc="-1" strike="noStrike">
                <a:solidFill>
                  <a:schemeClr val="dk1"/>
                </a:solidFill>
                <a:latin typeface="Arial"/>
              </a:rPr>
              <a:t>«Todas las declaraciones descriptivas se mueven dentro de una red (a menudo invisible) de categorías de valor. Añádase que, indudablemente, sin esas categorías no tendríamos absolutamente nada que decirnos» (Eagleton, 1998: 12)</a:t>
            </a:r>
            <a:endParaRPr b="0" lang="es-AR" sz="2400" spc="-1" strike="noStrike">
              <a:solidFill>
                <a:schemeClr val="dk1"/>
              </a:solidFill>
              <a:latin typeface="Arial"/>
            </a:endParaRPr>
          </a:p>
          <a:p>
            <a:pPr indent="0" algn="just" defTabSz="914400">
              <a:lnSpc>
                <a:spcPct val="100000"/>
              </a:lnSpc>
              <a:spcBef>
                <a:spcPts val="479"/>
              </a:spcBef>
              <a:buNone/>
              <a:tabLst>
                <a:tab algn="l" pos="0"/>
              </a:tabLst>
            </a:pPr>
            <a:endParaRPr b="0" lang="es-AR" sz="2400" spc="-1" strike="noStrike">
              <a:solidFill>
                <a:schemeClr val="dk1"/>
              </a:solidFill>
              <a:latin typeface="Arial"/>
            </a:endParaRPr>
          </a:p>
          <a:p>
            <a:pPr indent="0" algn="just" defTabSz="914400">
              <a:lnSpc>
                <a:spcPct val="100000"/>
              </a:lnSpc>
              <a:spcBef>
                <a:spcPts val="479"/>
              </a:spcBef>
              <a:buNone/>
              <a:tabLst>
                <a:tab algn="l" pos="0"/>
              </a:tabLst>
            </a:pPr>
            <a:r>
              <a:rPr b="0" lang="es-AR" sz="2400" spc="-1" strike="noStrike">
                <a:solidFill>
                  <a:schemeClr val="dk1"/>
                </a:solidFill>
                <a:latin typeface="Arial"/>
              </a:rPr>
              <a:t>«Los intereses son elementos constitutivos de nuestro conocimiento, no meros prejuicios que lo ponen en peligro. El afirmar que el conocimiento debe ser “ajeno a los valores" constituye un juicio de valor» (Eagleton, 1998: 12) </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4000" spc="-100" strike="noStrike">
                <a:solidFill>
                  <a:schemeClr val="dk2"/>
                </a:solidFill>
                <a:latin typeface="Arial"/>
              </a:rPr>
              <a:t>Concepto de ideología</a:t>
            </a:r>
            <a:endParaRPr b="0" lang="es-AR" sz="4000" spc="-1" strike="noStrike">
              <a:solidFill>
                <a:schemeClr val="dk1"/>
              </a:solidFill>
              <a:latin typeface="Arial"/>
            </a:endParaRPr>
          </a:p>
        </p:txBody>
      </p:sp>
      <p:sp>
        <p:nvSpPr>
          <p:cNvPr id="136" name="PlaceHolder 2"/>
          <p:cNvSpPr>
            <a:spLocks noGrp="1"/>
          </p:cNvSpPr>
          <p:nvPr>
            <p:ph/>
          </p:nvPr>
        </p:nvSpPr>
        <p:spPr>
          <a:xfrm>
            <a:off x="467640" y="1628640"/>
            <a:ext cx="8229240" cy="4876560"/>
          </a:xfrm>
          <a:prstGeom prst="rect">
            <a:avLst/>
          </a:prstGeom>
          <a:noFill/>
          <a:ln w="0">
            <a:noFill/>
          </a:ln>
        </p:spPr>
        <p:txBody>
          <a:bodyPr lIns="91440" rIns="91440" tIns="45720" bIns="45720" anchor="t">
            <a:noAutofit/>
          </a:bodyPr>
          <a:p>
            <a:pPr indent="0" algn="just" defTabSz="914400">
              <a:lnSpc>
                <a:spcPct val="100000"/>
              </a:lnSpc>
              <a:spcBef>
                <a:spcPts val="479"/>
              </a:spcBef>
              <a:buNone/>
              <a:tabLst>
                <a:tab algn="l" pos="0"/>
              </a:tabLst>
            </a:pPr>
            <a:r>
              <a:rPr b="0" lang="es-AR" sz="2400" spc="-1" strike="noStrike">
                <a:solidFill>
                  <a:schemeClr val="dk1"/>
                </a:solidFill>
                <a:latin typeface="Arial"/>
              </a:rPr>
              <a:t>«La estructura de valores (oculta en gran parte) que da forma y cimientos a la enunciación de un hecho». (Eagleton, 1998: 13)</a:t>
            </a:r>
            <a:endParaRPr b="0" lang="es-AR" sz="2400" spc="-1" strike="noStrike">
              <a:solidFill>
                <a:schemeClr val="dk1"/>
              </a:solidFill>
              <a:latin typeface="Arial"/>
            </a:endParaRPr>
          </a:p>
          <a:p>
            <a:pPr indent="0" algn="just" defTabSz="914400">
              <a:lnSpc>
                <a:spcPct val="100000"/>
              </a:lnSpc>
              <a:spcBef>
                <a:spcPts val="479"/>
              </a:spcBef>
              <a:buNone/>
              <a:tabLst>
                <a:tab algn="l" pos="0"/>
              </a:tabLst>
            </a:pPr>
            <a:endParaRPr b="0" lang="es-AR" sz="2400" spc="-1" strike="noStrike">
              <a:solidFill>
                <a:schemeClr val="dk1"/>
              </a:solidFill>
              <a:latin typeface="Arial"/>
            </a:endParaRPr>
          </a:p>
          <a:p>
            <a:pPr indent="0" algn="just" defTabSz="914400">
              <a:lnSpc>
                <a:spcPct val="100000"/>
              </a:lnSpc>
              <a:spcBef>
                <a:spcPts val="479"/>
              </a:spcBef>
              <a:buNone/>
              <a:tabLst>
                <a:tab algn="l" pos="0"/>
              </a:tabLst>
            </a:pPr>
            <a:r>
              <a:rPr b="0" lang="es-AR" sz="2400" spc="-1" strike="noStrike">
                <a:solidFill>
                  <a:schemeClr val="dk1"/>
                </a:solidFill>
                <a:latin typeface="Arial"/>
              </a:rPr>
              <a:t>«las formas en que lo que decimos y creemos se conecta con la estructura de poder o con las relaciones de poder en la sociedad en la cual vivimos». (Eagleton, 1998: 13)</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138" name="PlaceHolder 2"/>
          <p:cNvSpPr>
            <a:spLocks noGrp="1"/>
          </p:cNvSpPr>
          <p:nvPr>
            <p:ph/>
          </p:nvPr>
        </p:nvSpPr>
        <p:spPr>
          <a:xfrm>
            <a:off x="457200" y="1600200"/>
            <a:ext cx="8229240" cy="4876560"/>
          </a:xfrm>
          <a:prstGeom prst="rect">
            <a:avLst/>
          </a:prstGeom>
          <a:noFill/>
          <a:ln w="0">
            <a:noFill/>
          </a:ln>
        </p:spPr>
        <p:txBody>
          <a:bodyPr lIns="91440" rIns="91440" tIns="45720" bIns="45720" anchor="t">
            <a:normAutofit fontScale="96628" lnSpcReduction="10000"/>
          </a:bodyPr>
          <a:p>
            <a:pPr indent="0" algn="just" defTabSz="914400">
              <a:lnSpc>
                <a:spcPct val="100000"/>
              </a:lnSpc>
              <a:spcBef>
                <a:spcPts val="479"/>
              </a:spcBef>
              <a:buNone/>
              <a:tabLst>
                <a:tab algn="l" pos="0"/>
              </a:tabLst>
            </a:pPr>
            <a:r>
              <a:rPr b="0" lang="es-AR" sz="2400" spc="-1" strike="noStrike">
                <a:solidFill>
                  <a:schemeClr val="dk1"/>
                </a:solidFill>
                <a:latin typeface="Arial"/>
              </a:rPr>
              <a:t>«Si no se puede considerar la literatura como categoría descriptiva “objetiva”, tampoco puede decirse que la literatura no pasa de ser lo que la gente caprichosamente decide llamar literatura. Dichos juicios de valor no tienen nada de caprichosos. Tienen raíces en hondas estructuras de persuasión... Así, lo que hasta ahora hemos descubierto no se reduce a ver que la literatura no existe en el mismo sentido en que puede decirse que los insectos existen, y que los juicios de valor que la constituyen son históricamente variables, hay que añadir que los propios juicios de valor se relacionan estrechamente con las ideologías sociales. En última instancia no se refieren exclusivamente al gusto personal sino también a lo que dan por hecho ciertos grupos sociales y mediante lo cual tienen poder sobre otros y lo conservan». (Eagleton, 1998: 13-14)</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defTabSz="914400">
              <a:lnSpc>
                <a:spcPct val="100000"/>
              </a:lnSpc>
              <a:buNone/>
            </a:pPr>
            <a:r>
              <a:rPr b="0" lang="es-AR" sz="3200" spc="-100" strike="noStrike">
                <a:solidFill>
                  <a:schemeClr val="dk2"/>
                </a:solidFill>
                <a:latin typeface="Arial"/>
              </a:rPr>
              <a:t>Cinco consideraciones que la teoría ha propuesto sobre la naturaleza de la literatura</a:t>
            </a:r>
            <a:endParaRPr b="0" lang="es-AR" sz="3200" spc="-1" strike="noStrike">
              <a:solidFill>
                <a:schemeClr val="dk1"/>
              </a:solidFill>
              <a:latin typeface="Arial"/>
            </a:endParaRPr>
          </a:p>
        </p:txBody>
      </p:sp>
      <p:sp>
        <p:nvSpPr>
          <p:cNvPr id="140"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1. La literatura trae ≪a primer plano≫ el lenguaje</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2. La literatura es un lenguaje en el que los diversos componentes del texto se relacionan de modo complejo</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3. La literatura es ficción</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4. La literatura es un objeto estético</a:t>
            </a:r>
            <a:endParaRPr b="0" lang="es-AR" sz="2400" spc="-1" strike="noStrike">
              <a:solidFill>
                <a:schemeClr val="dk1"/>
              </a:solidFill>
              <a:latin typeface="Arial"/>
            </a:endParaRPr>
          </a:p>
          <a:p>
            <a:pPr marL="182880" indent="-182880" defTabSz="914400">
              <a:lnSpc>
                <a:spcPct val="100000"/>
              </a:lnSpc>
              <a:spcBef>
                <a:spcPts val="479"/>
              </a:spcBef>
              <a:buClr>
                <a:srgbClr val="93a299"/>
              </a:buClr>
              <a:buSzPct val="85000"/>
              <a:buFont typeface="Arial"/>
              <a:buChar char="•"/>
            </a:pPr>
            <a:r>
              <a:rPr b="0" lang="es-AR" sz="2400" spc="-1" strike="noStrike">
                <a:solidFill>
                  <a:schemeClr val="dk1"/>
                </a:solidFill>
                <a:latin typeface="Arial"/>
              </a:rPr>
              <a:t>5. La literatura es una construccion intertextual o autorreflexiva</a:t>
            </a: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533520"/>
            <a:ext cx="8229240" cy="990360"/>
          </a:xfrm>
          <a:prstGeom prst="rect">
            <a:avLst/>
          </a:prstGeom>
          <a:noFill/>
          <a:ln w="0">
            <a:noFill/>
          </a:ln>
        </p:spPr>
        <p:txBody>
          <a:bodyPr lIns="91440" rIns="91440" tIns="45720" bIns="45720" anchor="ctr">
            <a:noAutofit/>
          </a:bodyPr>
          <a:p>
            <a:pPr indent="0">
              <a:buNone/>
            </a:pPr>
            <a:endParaRPr b="0" lang="es-AR" sz="4000" spc="-100" strike="noStrike">
              <a:solidFill>
                <a:schemeClr val="dk2"/>
              </a:solidFill>
              <a:latin typeface="Arial"/>
            </a:endParaRPr>
          </a:p>
        </p:txBody>
      </p:sp>
      <p:sp>
        <p:nvSpPr>
          <p:cNvPr id="142" name="PlaceHolder 2"/>
          <p:cNvSpPr>
            <a:spLocks noGrp="1"/>
          </p:cNvSpPr>
          <p:nvPr>
            <p:ph/>
          </p:nvPr>
        </p:nvSpPr>
        <p:spPr>
          <a:xfrm>
            <a:off x="457200" y="1600200"/>
            <a:ext cx="8229240" cy="4876560"/>
          </a:xfrm>
          <a:prstGeom prst="rect">
            <a:avLst/>
          </a:prstGeom>
          <a:noFill/>
          <a:ln w="0">
            <a:noFill/>
          </a:ln>
        </p:spPr>
        <p:txBody>
          <a:bodyPr lIns="91440" rIns="91440" tIns="45720" bIns="45720" anchor="t">
            <a:noAutofit/>
          </a:bodyPr>
          <a:p>
            <a:pPr indent="0" algn="just" defTabSz="914400">
              <a:lnSpc>
                <a:spcPct val="100000"/>
              </a:lnSpc>
              <a:spcBef>
                <a:spcPts val="479"/>
              </a:spcBef>
              <a:buNone/>
              <a:tabLst>
                <a:tab algn="l" pos="0"/>
              </a:tabLst>
            </a:pPr>
            <a:r>
              <a:rPr b="0" lang="es-AR" sz="2400" spc="-1" strike="noStrike">
                <a:solidFill>
                  <a:schemeClr val="dk1"/>
                </a:solidFill>
                <a:latin typeface="Arial"/>
              </a:rPr>
              <a:t>«Pensar la literariedad, entonces, es mantener ante nosotros, como recursos para el análisis de esos discursos, ciertas prácticas que la literatura suscita: la suspensión de la exigencia de inteligibilidad inmediata, la reflexión sobre que implican nuestros medios de expresión y la atención a como se producen el significado y el placer». (55)</a:t>
            </a:r>
            <a:endParaRPr b="0" lang="es-AR" sz="2400" spc="-1" strike="noStrike">
              <a:solidFill>
                <a:schemeClr val="dk1"/>
              </a:solidFill>
              <a:latin typeface="Arial"/>
            </a:endParaRPr>
          </a:p>
          <a:p>
            <a:pPr indent="0" defTabSz="914400">
              <a:lnSpc>
                <a:spcPct val="100000"/>
              </a:lnSpc>
              <a:spcBef>
                <a:spcPts val="479"/>
              </a:spcBef>
              <a:buNone/>
              <a:tabLst>
                <a:tab algn="l" pos="0"/>
              </a:tabLst>
            </a:pPr>
            <a:endParaRPr b="0" lang="es-AR" sz="2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theme/_rels/theme3.xml.rels><?xml version="1.0" encoding="UTF-8"?>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hade val="86000"/>
              </a:schemeClr>
            </a:gs>
            <a:gs pos="45000">
              <a:schemeClr val="phClr">
                <a:tint val="48000"/>
              </a:schemeClr>
            </a:gs>
            <a:gs pos="100000">
              <a:schemeClr val="phClr">
                <a:tint val="28000"/>
              </a:schemeClr>
            </a:gs>
          </a:gsLst>
          <a:path path="circle">
            <a:fillToRect l="100000" t="100000" r="100000" b="100000"/>
          </a:path>
          <a:tileRect l="0" t="0" r="0" b="0"/>
        </a:gradFill>
        <a:gradFill>
          <a:gsLst>
            <a:gs pos="0">
              <a:schemeClr val="phClr">
                <a:shade val="70000"/>
              </a:schemeClr>
            </a:gs>
            <a:gs pos="34000">
              <a:schemeClr val="phClr">
                <a:shade val="70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9525" cap="flat" cmpd="sng" algn="ctr">
          <a:prstDash val="solid"/>
        </a:ln>
        <a:ln w="26425" cap="flat" cmpd="sng" algn="ctr">
          <a:prstDash val="solid"/>
        </a:ln>
        <a:ln w="4445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85000"/>
              </a:schemeClr>
            </a:gs>
            <a:gs pos="40000">
              <a:schemeClr val="phClr">
                <a:tint val="95000"/>
                <a:shade val="85000"/>
              </a:schemeClr>
            </a:gs>
            <a:gs pos="100000">
              <a:schemeClr val="phClr">
                <a:shade val="45000"/>
              </a:schemeClr>
            </a:gs>
          </a:gsLst>
          <a:lin ang="5400000" scaled="0"/>
          <a:tileRect l="0" t="0" r="0" b="0"/>
        </a:gradFill>
        <a:blipFill rotWithShape="1">
          <a:blip r:embed="rId1"/>
          <a:srcRect l="0" t="0" r="0" b="0"/>
          <a:tile tx="0" ty="0" sx="70000" sy="70000" flip="none" algn="tl"/>
        </a:blipFill>
      </a:bgFillStyleLst>
    </a:fmtScheme>
  </a:themeElements>
</a:theme>
</file>

<file path=docProps/app.xml><?xml version="1.0" encoding="utf-8"?>
<Properties xmlns="http://schemas.openxmlformats.org/officeDocument/2006/extended-properties" xmlns:vt="http://schemas.openxmlformats.org/officeDocument/2006/docPropsVTypes">
  <Template/>
  <TotalTime>339</TotalTime>
  <Application>LibreOffice/7.6.2.1$Linux_X86_64 LibreOffice_project/60$Build-1</Application>
  <AppVersion>15.0000</AppVersion>
  <Words>1574</Words>
  <Paragraphs>75</Paragraphs>
  <Company>Luffi</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2022-03-27T13:16:24Z</dcterms:created>
  <dc:creator>Luffi</dc:creator>
  <dc:description/>
  <dc:language>es-ES</dc:language>
  <cp:lastModifiedBy/>
  <dcterms:modified xsi:type="dcterms:W3CDTF">2025-04-21T12:25:26Z</dcterms:modified>
  <cp:revision>12</cp:revision>
  <dc:subject/>
  <dc:title>Presentación de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Presentación en pantalla (4:3)</vt:lpwstr>
  </property>
  <property fmtid="{D5CDD505-2E9C-101B-9397-08002B2CF9AE}" pid="3" name="Slides">
    <vt:i4>19</vt:i4>
  </property>
</Properties>
</file>