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23.xml.rels" ContentType="application/vnd.openxmlformats-package.relationships+xml"/>
  <Override PartName="/ppt/slideLayouts/_rels/slideLayout16.xml.rels" ContentType="application/vnd.openxmlformats-package.relationships+xml"/>
  <Override PartName="/ppt/slideLayouts/_rels/slideLayout24.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21.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20.xml.rels" ContentType="application/vnd.openxmlformats-package.relationships+xml"/>
  <Override PartName="/ppt/slideLayouts/_rels/slideLayout11.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xml.rels" ContentType="application/vnd.openxmlformats-package.relationships+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theme/_rels/theme2.xml.rels" ContentType="application/vnd.openxmlformats-package.relationships+xml"/>
  <Override PartName="/ppt/theme/_rels/theme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jpeg" ContentType="image/jpeg"/>
  <Override PartName="/ppt/media/image9.png" ContentType="image/png"/>
  <Override PartName="/ppt/media/image2.png" ContentType="image/png"/>
  <Override PartName="/ppt/media/image3.wmf" ContentType="image/x-wmf"/>
  <Override PartName="/ppt/media/image4.png" ContentType="image/png"/>
  <Override PartName="/ppt/media/image5.png" ContentType="image/png"/>
  <Override PartName="/ppt/media/image10.png" ContentType="image/png"/>
  <Override PartName="/ppt/media/image6.png" ContentType="image/png"/>
  <Override PartName="/ppt/media/image11.png" ContentType="image/png"/>
  <Override PartName="/ppt/media/image7.png" ContentType="image/png"/>
  <Override PartName="/ppt/media/image12.png" ContentType="image/png"/>
  <Override PartName="/ppt/media/image8.png" ContentType="image/png"/>
  <Override PartName="/ppt/media/image13.png" ContentType="image/png"/>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_rels/slide14.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15.xml.rels" ContentType="application/vnd.openxmlformats-package.relationships+xml"/>
  <Override PartName="/ppt/slides/_rels/slide23.xml.rels" ContentType="application/vnd.openxmlformats-package.relationships+xml"/>
  <Override PartName="/ppt/slides/_rels/slide3.xml.rels" ContentType="application/vnd.openxmlformats-package.relationships+xml"/>
  <Override PartName="/ppt/slides/_rels/slide16.xml.rels" ContentType="application/vnd.openxmlformats-package.relationships+xml"/>
  <Override PartName="/ppt/slides/_rels/slide24.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25.xml.rels" ContentType="application/vnd.openxmlformats-package.relationships+xml"/>
  <Override PartName="/ppt/slides/_rels/slide5.xml.rels" ContentType="application/vnd.openxmlformats-package.relationships+xml"/>
  <Override PartName="/ppt/slides/_rels/slide18.xml.rels" ContentType="application/vnd.openxmlformats-package.relationships+xml"/>
  <Override PartName="/ppt/slides/_rels/slide26.xml.rels" ContentType="application/vnd.openxmlformats-package.relationships+xml"/>
  <Override PartName="/ppt/slides/_rels/slide6.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20.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3.xml.rels" ContentType="application/vnd.openxmlformats-package.relationships+xml"/>
  <Override PartName="/ppt/slides/_rels/slide1.xml.rels" ContentType="application/vnd.openxmlformats-package.relationships+xml"/>
  <Override PartName="/ppt/slides/_rels/slide21.xml.rels" ContentType="application/vnd.openxmlformats-package.relationships+xml"/>
  <Override PartName="/ppt/slides/_rels/slide28.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slide1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DB072572-A2C8-4758-965D-425BE2D169E2}" type="slidenum">
              <a:t>&lt;#&gt;</a:t>
            </a:fld>
          </a:p>
        </p:txBody>
      </p:sp>
      <p:sp>
        <p:nvSpPr>
          <p:cNvPr id="4" name="PlaceHolder 3"/>
          <p:cNvSpPr>
            <a:spLocks noGrp="1"/>
          </p:cNvSpPr>
          <p:nvPr>
            <p:ph type="dt" idx="1"/>
          </p:nvPr>
        </p:nvSpPr>
        <p:spPr/>
        <p:txBody>
          <a:bodyPr/>
          <a:p>
            <a:r>
              <a:rPr lang="es-E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29" name="PlaceHolder 2"/>
          <p:cNvSpPr>
            <a:spLocks noGrp="1"/>
          </p:cNvSpPr>
          <p:nvPr>
            <p:ph/>
          </p:nvPr>
        </p:nvSpPr>
        <p:spPr>
          <a:xfrm>
            <a:off x="457200" y="1600200"/>
            <a:ext cx="822924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30" name="PlaceHolder 3"/>
          <p:cNvSpPr>
            <a:spLocks noGrp="1"/>
          </p:cNvSpPr>
          <p:nvPr>
            <p:ph/>
          </p:nvPr>
        </p:nvSpPr>
        <p:spPr>
          <a:xfrm>
            <a:off x="457200" y="4147560"/>
            <a:ext cx="822924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278CD0C8-C759-433B-A81F-F1BC16B6C576}" type="slidenum">
              <a:t>&lt;#&gt;</a:t>
            </a:fld>
          </a:p>
        </p:txBody>
      </p:sp>
      <p:sp>
        <p:nvSpPr>
          <p:cNvPr id="7" name="PlaceHolder 6"/>
          <p:cNvSpPr>
            <a:spLocks noGrp="1"/>
          </p:cNvSpPr>
          <p:nvPr>
            <p:ph type="dt" idx="1"/>
          </p:nvPr>
        </p:nvSpPr>
        <p:spPr/>
        <p:txBody>
          <a:bodyPr/>
          <a:p>
            <a:r>
              <a:rPr lang="es-E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32" name="PlaceHolder 2"/>
          <p:cNvSpPr>
            <a:spLocks noGrp="1"/>
          </p:cNvSpPr>
          <p:nvPr>
            <p:ph/>
          </p:nvPr>
        </p:nvSpPr>
        <p:spPr>
          <a:xfrm>
            <a:off x="457200" y="160020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33" name="PlaceHolder 3"/>
          <p:cNvSpPr>
            <a:spLocks noGrp="1"/>
          </p:cNvSpPr>
          <p:nvPr>
            <p:ph/>
          </p:nvPr>
        </p:nvSpPr>
        <p:spPr>
          <a:xfrm>
            <a:off x="4674240" y="160020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34" name="PlaceHolder 4"/>
          <p:cNvSpPr>
            <a:spLocks noGrp="1"/>
          </p:cNvSpPr>
          <p:nvPr>
            <p:ph/>
          </p:nvPr>
        </p:nvSpPr>
        <p:spPr>
          <a:xfrm>
            <a:off x="457200" y="414756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35" name="PlaceHolder 5"/>
          <p:cNvSpPr>
            <a:spLocks noGrp="1"/>
          </p:cNvSpPr>
          <p:nvPr>
            <p:ph/>
          </p:nvPr>
        </p:nvSpPr>
        <p:spPr>
          <a:xfrm>
            <a:off x="4674240" y="414756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AE731AEB-475F-49E4-BDC2-1858C0D3BDBC}" type="slidenum">
              <a:t>&lt;#&gt;</a:t>
            </a:fld>
          </a:p>
        </p:txBody>
      </p:sp>
      <p:sp>
        <p:nvSpPr>
          <p:cNvPr id="9" name="PlaceHolder 8"/>
          <p:cNvSpPr>
            <a:spLocks noGrp="1"/>
          </p:cNvSpPr>
          <p:nvPr>
            <p:ph type="dt" idx="1"/>
          </p:nvPr>
        </p:nvSpPr>
        <p:spPr/>
        <p:txBody>
          <a:bodyPr/>
          <a:p>
            <a:r>
              <a:rPr lang="es-E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37" name="PlaceHolder 2"/>
          <p:cNvSpPr>
            <a:spLocks noGrp="1"/>
          </p:cNvSpPr>
          <p:nvPr>
            <p:ph/>
          </p:nvPr>
        </p:nvSpPr>
        <p:spPr>
          <a:xfrm>
            <a:off x="457200" y="1600200"/>
            <a:ext cx="26496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38" name="PlaceHolder 3"/>
          <p:cNvSpPr>
            <a:spLocks noGrp="1"/>
          </p:cNvSpPr>
          <p:nvPr>
            <p:ph/>
          </p:nvPr>
        </p:nvSpPr>
        <p:spPr>
          <a:xfrm>
            <a:off x="3239640" y="1600200"/>
            <a:ext cx="26496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39" name="PlaceHolder 4"/>
          <p:cNvSpPr>
            <a:spLocks noGrp="1"/>
          </p:cNvSpPr>
          <p:nvPr>
            <p:ph/>
          </p:nvPr>
        </p:nvSpPr>
        <p:spPr>
          <a:xfrm>
            <a:off x="6022080" y="1600200"/>
            <a:ext cx="26496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40" name="PlaceHolder 5"/>
          <p:cNvSpPr>
            <a:spLocks noGrp="1"/>
          </p:cNvSpPr>
          <p:nvPr>
            <p:ph/>
          </p:nvPr>
        </p:nvSpPr>
        <p:spPr>
          <a:xfrm>
            <a:off x="457200" y="4147560"/>
            <a:ext cx="26496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41" name="PlaceHolder 6"/>
          <p:cNvSpPr>
            <a:spLocks noGrp="1"/>
          </p:cNvSpPr>
          <p:nvPr>
            <p:ph/>
          </p:nvPr>
        </p:nvSpPr>
        <p:spPr>
          <a:xfrm>
            <a:off x="3239640" y="4147560"/>
            <a:ext cx="26496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42" name="PlaceHolder 7"/>
          <p:cNvSpPr>
            <a:spLocks noGrp="1"/>
          </p:cNvSpPr>
          <p:nvPr>
            <p:ph/>
          </p:nvPr>
        </p:nvSpPr>
        <p:spPr>
          <a:xfrm>
            <a:off x="6022080" y="4147560"/>
            <a:ext cx="26496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575A8E5C-BB69-47DC-BF67-C537E98619B6}" type="slidenum">
              <a:t>&lt;#&gt;</a:t>
            </a:fld>
          </a:p>
        </p:txBody>
      </p:sp>
      <p:sp>
        <p:nvSpPr>
          <p:cNvPr id="11" name="PlaceHolder 10"/>
          <p:cNvSpPr>
            <a:spLocks noGrp="1"/>
          </p:cNvSpPr>
          <p:nvPr>
            <p:ph type="dt" idx="1"/>
          </p:nvPr>
        </p:nvSpPr>
        <p:spPr/>
        <p:txBody>
          <a:bodyPr/>
          <a:p>
            <a:r>
              <a:rPr lang="es-E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p>
            <a:fld id="{5D221483-BDC7-4296-99D7-7526E877CA25}"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49" name="PlaceHolder 2"/>
          <p:cNvSpPr>
            <a:spLocks noGrp="1"/>
          </p:cNvSpPr>
          <p:nvPr>
            <p:ph type="subTitle"/>
          </p:nvPr>
        </p:nvSpPr>
        <p:spPr>
          <a:xfrm>
            <a:off x="457200" y="1600200"/>
            <a:ext cx="8229240" cy="4876560"/>
          </a:xfrm>
          <a:prstGeom prst="rect">
            <a:avLst/>
          </a:prstGeom>
          <a:noFill/>
          <a:ln w="0">
            <a:noFill/>
          </a:ln>
        </p:spPr>
        <p:txBody>
          <a:bodyPr lIns="0" rIns="0" tIns="0" bIns="0" anchor="ctr">
            <a:noAutofit/>
          </a:bodyPr>
          <a:p>
            <a:pPr indent="0" algn="ctr">
              <a:buNone/>
            </a:pPr>
            <a:endParaRPr b="0" lang="es-ES" sz="3200" spc="-1" strike="noStrike">
              <a:solidFill>
                <a:srgbClr val="000000"/>
              </a:solidFill>
              <a:latin typeface="Arial"/>
            </a:endParaRPr>
          </a:p>
        </p:txBody>
      </p:sp>
      <p:sp>
        <p:nvSpPr>
          <p:cNvPr id="4" name="PlaceHolder 3"/>
          <p:cNvSpPr>
            <a:spLocks noGrp="1"/>
          </p:cNvSpPr>
          <p:nvPr>
            <p:ph type="sldNum" idx="4"/>
          </p:nvPr>
        </p:nvSpPr>
        <p:spPr/>
        <p:txBody>
          <a:bodyPr/>
          <a:p>
            <a:fld id="{2A7244E4-6053-45DC-90C9-620EEA90E622}"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51" name="PlaceHolder 2"/>
          <p:cNvSpPr>
            <a:spLocks noGrp="1"/>
          </p:cNvSpPr>
          <p:nvPr>
            <p:ph/>
          </p:nvPr>
        </p:nvSpPr>
        <p:spPr>
          <a:xfrm>
            <a:off x="457200" y="1600200"/>
            <a:ext cx="8229240" cy="48765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4" name="PlaceHolder 3"/>
          <p:cNvSpPr>
            <a:spLocks noGrp="1"/>
          </p:cNvSpPr>
          <p:nvPr>
            <p:ph type="sldNum" idx="4"/>
          </p:nvPr>
        </p:nvSpPr>
        <p:spPr/>
        <p:txBody>
          <a:bodyPr/>
          <a:p>
            <a:fld id="{0BA9B87E-8FF6-4071-B1BD-84F5F9EB10CF}"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53" name="PlaceHolder 2"/>
          <p:cNvSpPr>
            <a:spLocks noGrp="1"/>
          </p:cNvSpPr>
          <p:nvPr>
            <p:ph/>
          </p:nvPr>
        </p:nvSpPr>
        <p:spPr>
          <a:xfrm>
            <a:off x="457200" y="1600200"/>
            <a:ext cx="4015800" cy="48765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54" name="PlaceHolder 3"/>
          <p:cNvSpPr>
            <a:spLocks noGrp="1"/>
          </p:cNvSpPr>
          <p:nvPr>
            <p:ph/>
          </p:nvPr>
        </p:nvSpPr>
        <p:spPr>
          <a:xfrm>
            <a:off x="4674240" y="1600200"/>
            <a:ext cx="4015800" cy="48765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5" name="PlaceHolder 4"/>
          <p:cNvSpPr>
            <a:spLocks noGrp="1"/>
          </p:cNvSpPr>
          <p:nvPr>
            <p:ph type="sldNum" idx="4"/>
          </p:nvPr>
        </p:nvSpPr>
        <p:spPr/>
        <p:txBody>
          <a:bodyPr/>
          <a:p>
            <a:fld id="{DC52146F-FF78-4C1D-9537-85777DD1F418}"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3" name="PlaceHolder 2"/>
          <p:cNvSpPr>
            <a:spLocks noGrp="1"/>
          </p:cNvSpPr>
          <p:nvPr>
            <p:ph type="sldNum" idx="4"/>
          </p:nvPr>
        </p:nvSpPr>
        <p:spPr/>
        <p:txBody>
          <a:bodyPr/>
          <a:p>
            <a:fld id="{7562A9A6-B2C0-434C-904D-999FC65CE4F7}"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533520"/>
            <a:ext cx="8229240" cy="4592160"/>
          </a:xfrm>
          <a:prstGeom prst="rect">
            <a:avLst/>
          </a:prstGeom>
          <a:noFill/>
          <a:ln w="0">
            <a:noFill/>
          </a:ln>
        </p:spPr>
        <p:txBody>
          <a:bodyPr lIns="0" rIns="0" tIns="0" bIns="0" anchor="ctr">
            <a:noAutofit/>
          </a:bodyPr>
          <a:p>
            <a:pPr algn="ctr"/>
            <a:endParaRPr b="0" lang="es-ES" sz="3200" spc="-1" strike="noStrike">
              <a:solidFill>
                <a:srgbClr val="000000"/>
              </a:solidFill>
              <a:latin typeface="Arial"/>
            </a:endParaRPr>
          </a:p>
        </p:txBody>
      </p:sp>
      <p:sp>
        <p:nvSpPr>
          <p:cNvPr id="3" name="PlaceHolder 2"/>
          <p:cNvSpPr>
            <a:spLocks noGrp="1"/>
          </p:cNvSpPr>
          <p:nvPr>
            <p:ph type="sldNum" idx="4"/>
          </p:nvPr>
        </p:nvSpPr>
        <p:spPr/>
        <p:txBody>
          <a:bodyPr/>
          <a:p>
            <a:fld id="{EFCAD631-7189-4CBC-8702-90135AB8C6B3}"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58" name="PlaceHolder 2"/>
          <p:cNvSpPr>
            <a:spLocks noGrp="1"/>
          </p:cNvSpPr>
          <p:nvPr>
            <p:ph/>
          </p:nvPr>
        </p:nvSpPr>
        <p:spPr>
          <a:xfrm>
            <a:off x="457200" y="160020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59" name="PlaceHolder 3"/>
          <p:cNvSpPr>
            <a:spLocks noGrp="1"/>
          </p:cNvSpPr>
          <p:nvPr>
            <p:ph/>
          </p:nvPr>
        </p:nvSpPr>
        <p:spPr>
          <a:xfrm>
            <a:off x="4674240" y="1600200"/>
            <a:ext cx="4015800" cy="48765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60" name="PlaceHolder 4"/>
          <p:cNvSpPr>
            <a:spLocks noGrp="1"/>
          </p:cNvSpPr>
          <p:nvPr>
            <p:ph/>
          </p:nvPr>
        </p:nvSpPr>
        <p:spPr>
          <a:xfrm>
            <a:off x="457200" y="414756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6" name="PlaceHolder 5"/>
          <p:cNvSpPr>
            <a:spLocks noGrp="1"/>
          </p:cNvSpPr>
          <p:nvPr>
            <p:ph type="sldNum" idx="4"/>
          </p:nvPr>
        </p:nvSpPr>
        <p:spPr/>
        <p:txBody>
          <a:bodyPr/>
          <a:p>
            <a:fld id="{DCD3B92B-AD99-46C3-A11A-A06B87835C34}"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8" name="PlaceHolder 2"/>
          <p:cNvSpPr>
            <a:spLocks noGrp="1"/>
          </p:cNvSpPr>
          <p:nvPr>
            <p:ph type="subTitle"/>
          </p:nvPr>
        </p:nvSpPr>
        <p:spPr>
          <a:xfrm>
            <a:off x="457200" y="1600200"/>
            <a:ext cx="8229240" cy="4876560"/>
          </a:xfrm>
          <a:prstGeom prst="rect">
            <a:avLst/>
          </a:prstGeom>
          <a:noFill/>
          <a:ln w="0">
            <a:noFill/>
          </a:ln>
        </p:spPr>
        <p:txBody>
          <a:bodyPr lIns="0" rIns="0" tIns="0" bIns="0" anchor="ctr">
            <a:noAutofit/>
          </a:bodyPr>
          <a:p>
            <a:pPr indent="0" algn="ctr">
              <a:buNone/>
            </a:pPr>
            <a:endParaRPr b="0" lang="es-E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F1CA2CE9-AEED-4DDD-83EA-AF0276B4579E}" type="slidenum">
              <a:t>&lt;#&gt;</a:t>
            </a:fld>
          </a:p>
        </p:txBody>
      </p:sp>
      <p:sp>
        <p:nvSpPr>
          <p:cNvPr id="6" name="PlaceHolder 5"/>
          <p:cNvSpPr>
            <a:spLocks noGrp="1"/>
          </p:cNvSpPr>
          <p:nvPr>
            <p:ph type="dt" idx="1"/>
          </p:nvPr>
        </p:nvSpPr>
        <p:spPr/>
        <p:txBody>
          <a:bodyPr/>
          <a:p>
            <a:r>
              <a:rPr lang="es-E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62" name="PlaceHolder 2"/>
          <p:cNvSpPr>
            <a:spLocks noGrp="1"/>
          </p:cNvSpPr>
          <p:nvPr>
            <p:ph/>
          </p:nvPr>
        </p:nvSpPr>
        <p:spPr>
          <a:xfrm>
            <a:off x="457200" y="1600200"/>
            <a:ext cx="4015800" cy="48765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63" name="PlaceHolder 3"/>
          <p:cNvSpPr>
            <a:spLocks noGrp="1"/>
          </p:cNvSpPr>
          <p:nvPr>
            <p:ph/>
          </p:nvPr>
        </p:nvSpPr>
        <p:spPr>
          <a:xfrm>
            <a:off x="4674240" y="160020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64" name="PlaceHolder 4"/>
          <p:cNvSpPr>
            <a:spLocks noGrp="1"/>
          </p:cNvSpPr>
          <p:nvPr>
            <p:ph/>
          </p:nvPr>
        </p:nvSpPr>
        <p:spPr>
          <a:xfrm>
            <a:off x="4674240" y="414756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6" name="PlaceHolder 5"/>
          <p:cNvSpPr>
            <a:spLocks noGrp="1"/>
          </p:cNvSpPr>
          <p:nvPr>
            <p:ph type="sldNum" idx="4"/>
          </p:nvPr>
        </p:nvSpPr>
        <p:spPr/>
        <p:txBody>
          <a:bodyPr/>
          <a:p>
            <a:fld id="{51E51287-CA8B-40FA-B1DD-121335037E4F}"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66" name="PlaceHolder 2"/>
          <p:cNvSpPr>
            <a:spLocks noGrp="1"/>
          </p:cNvSpPr>
          <p:nvPr>
            <p:ph/>
          </p:nvPr>
        </p:nvSpPr>
        <p:spPr>
          <a:xfrm>
            <a:off x="457200" y="160020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67" name="PlaceHolder 3"/>
          <p:cNvSpPr>
            <a:spLocks noGrp="1"/>
          </p:cNvSpPr>
          <p:nvPr>
            <p:ph/>
          </p:nvPr>
        </p:nvSpPr>
        <p:spPr>
          <a:xfrm>
            <a:off x="4674240" y="160020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68" name="PlaceHolder 4"/>
          <p:cNvSpPr>
            <a:spLocks noGrp="1"/>
          </p:cNvSpPr>
          <p:nvPr>
            <p:ph/>
          </p:nvPr>
        </p:nvSpPr>
        <p:spPr>
          <a:xfrm>
            <a:off x="457200" y="4147560"/>
            <a:ext cx="822924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6" name="PlaceHolder 5"/>
          <p:cNvSpPr>
            <a:spLocks noGrp="1"/>
          </p:cNvSpPr>
          <p:nvPr>
            <p:ph type="sldNum" idx="4"/>
          </p:nvPr>
        </p:nvSpPr>
        <p:spPr/>
        <p:txBody>
          <a:bodyPr/>
          <a:p>
            <a:fld id="{8F045D46-62B7-4637-A570-0E1283DF4FC5}"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70" name="PlaceHolder 2"/>
          <p:cNvSpPr>
            <a:spLocks noGrp="1"/>
          </p:cNvSpPr>
          <p:nvPr>
            <p:ph/>
          </p:nvPr>
        </p:nvSpPr>
        <p:spPr>
          <a:xfrm>
            <a:off x="457200" y="1600200"/>
            <a:ext cx="822924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71" name="PlaceHolder 3"/>
          <p:cNvSpPr>
            <a:spLocks noGrp="1"/>
          </p:cNvSpPr>
          <p:nvPr>
            <p:ph/>
          </p:nvPr>
        </p:nvSpPr>
        <p:spPr>
          <a:xfrm>
            <a:off x="457200" y="4147560"/>
            <a:ext cx="822924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5" name="PlaceHolder 4"/>
          <p:cNvSpPr>
            <a:spLocks noGrp="1"/>
          </p:cNvSpPr>
          <p:nvPr>
            <p:ph type="sldNum" idx="4"/>
          </p:nvPr>
        </p:nvSpPr>
        <p:spPr/>
        <p:txBody>
          <a:bodyPr/>
          <a:p>
            <a:fld id="{B09167E1-C6C1-4B2F-B1A4-7D3CF16731E9}"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73" name="PlaceHolder 2"/>
          <p:cNvSpPr>
            <a:spLocks noGrp="1"/>
          </p:cNvSpPr>
          <p:nvPr>
            <p:ph/>
          </p:nvPr>
        </p:nvSpPr>
        <p:spPr>
          <a:xfrm>
            <a:off x="457200" y="160020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74" name="PlaceHolder 3"/>
          <p:cNvSpPr>
            <a:spLocks noGrp="1"/>
          </p:cNvSpPr>
          <p:nvPr>
            <p:ph/>
          </p:nvPr>
        </p:nvSpPr>
        <p:spPr>
          <a:xfrm>
            <a:off x="4674240" y="160020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75" name="PlaceHolder 4"/>
          <p:cNvSpPr>
            <a:spLocks noGrp="1"/>
          </p:cNvSpPr>
          <p:nvPr>
            <p:ph/>
          </p:nvPr>
        </p:nvSpPr>
        <p:spPr>
          <a:xfrm>
            <a:off x="457200" y="414756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76" name="PlaceHolder 5"/>
          <p:cNvSpPr>
            <a:spLocks noGrp="1"/>
          </p:cNvSpPr>
          <p:nvPr>
            <p:ph/>
          </p:nvPr>
        </p:nvSpPr>
        <p:spPr>
          <a:xfrm>
            <a:off x="4674240" y="414756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7" name="PlaceHolder 6"/>
          <p:cNvSpPr>
            <a:spLocks noGrp="1"/>
          </p:cNvSpPr>
          <p:nvPr>
            <p:ph type="sldNum" idx="4"/>
          </p:nvPr>
        </p:nvSpPr>
        <p:spPr/>
        <p:txBody>
          <a:bodyPr/>
          <a:p>
            <a:fld id="{7B90D1D6-2E7E-43D6-9F42-94CF75DF5B55}"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78" name="PlaceHolder 2"/>
          <p:cNvSpPr>
            <a:spLocks noGrp="1"/>
          </p:cNvSpPr>
          <p:nvPr>
            <p:ph/>
          </p:nvPr>
        </p:nvSpPr>
        <p:spPr>
          <a:xfrm>
            <a:off x="457200" y="1600200"/>
            <a:ext cx="26496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79" name="PlaceHolder 3"/>
          <p:cNvSpPr>
            <a:spLocks noGrp="1"/>
          </p:cNvSpPr>
          <p:nvPr>
            <p:ph/>
          </p:nvPr>
        </p:nvSpPr>
        <p:spPr>
          <a:xfrm>
            <a:off x="3239640" y="1600200"/>
            <a:ext cx="26496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80" name="PlaceHolder 4"/>
          <p:cNvSpPr>
            <a:spLocks noGrp="1"/>
          </p:cNvSpPr>
          <p:nvPr>
            <p:ph/>
          </p:nvPr>
        </p:nvSpPr>
        <p:spPr>
          <a:xfrm>
            <a:off x="6022080" y="1600200"/>
            <a:ext cx="26496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81" name="PlaceHolder 5"/>
          <p:cNvSpPr>
            <a:spLocks noGrp="1"/>
          </p:cNvSpPr>
          <p:nvPr>
            <p:ph/>
          </p:nvPr>
        </p:nvSpPr>
        <p:spPr>
          <a:xfrm>
            <a:off x="457200" y="4147560"/>
            <a:ext cx="26496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82" name="PlaceHolder 6"/>
          <p:cNvSpPr>
            <a:spLocks noGrp="1"/>
          </p:cNvSpPr>
          <p:nvPr>
            <p:ph/>
          </p:nvPr>
        </p:nvSpPr>
        <p:spPr>
          <a:xfrm>
            <a:off x="3239640" y="4147560"/>
            <a:ext cx="26496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83" name="PlaceHolder 7"/>
          <p:cNvSpPr>
            <a:spLocks noGrp="1"/>
          </p:cNvSpPr>
          <p:nvPr>
            <p:ph/>
          </p:nvPr>
        </p:nvSpPr>
        <p:spPr>
          <a:xfrm>
            <a:off x="6022080" y="4147560"/>
            <a:ext cx="26496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9" name="PlaceHolder 8"/>
          <p:cNvSpPr>
            <a:spLocks noGrp="1"/>
          </p:cNvSpPr>
          <p:nvPr>
            <p:ph type="sldNum" idx="4"/>
          </p:nvPr>
        </p:nvSpPr>
        <p:spPr/>
        <p:txBody>
          <a:bodyPr/>
          <a:p>
            <a:fld id="{97E5453A-8650-46A5-90F8-5F905C4AA63D}"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10" name="PlaceHolder 2"/>
          <p:cNvSpPr>
            <a:spLocks noGrp="1"/>
          </p:cNvSpPr>
          <p:nvPr>
            <p:ph/>
          </p:nvPr>
        </p:nvSpPr>
        <p:spPr>
          <a:xfrm>
            <a:off x="457200" y="1600200"/>
            <a:ext cx="8229240" cy="48765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C3591B81-5A5D-477B-80CE-7ACB692A40A2}" type="slidenum">
              <a:t>&lt;#&gt;</a:t>
            </a:fld>
          </a:p>
        </p:txBody>
      </p:sp>
      <p:sp>
        <p:nvSpPr>
          <p:cNvPr id="6" name="PlaceHolder 5"/>
          <p:cNvSpPr>
            <a:spLocks noGrp="1"/>
          </p:cNvSpPr>
          <p:nvPr>
            <p:ph type="dt" idx="1"/>
          </p:nvPr>
        </p:nvSpPr>
        <p:spPr/>
        <p:txBody>
          <a:bodyPr/>
          <a:p>
            <a:r>
              <a:rPr lang="es-E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12" name="PlaceHolder 2"/>
          <p:cNvSpPr>
            <a:spLocks noGrp="1"/>
          </p:cNvSpPr>
          <p:nvPr>
            <p:ph/>
          </p:nvPr>
        </p:nvSpPr>
        <p:spPr>
          <a:xfrm>
            <a:off x="457200" y="1600200"/>
            <a:ext cx="4015800" cy="48765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13" name="PlaceHolder 3"/>
          <p:cNvSpPr>
            <a:spLocks noGrp="1"/>
          </p:cNvSpPr>
          <p:nvPr>
            <p:ph/>
          </p:nvPr>
        </p:nvSpPr>
        <p:spPr>
          <a:xfrm>
            <a:off x="4674240" y="1600200"/>
            <a:ext cx="4015800" cy="48765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FF2C9A67-E5F7-46B8-BFB8-FA71CF8C8A38}" type="slidenum">
              <a:t>&lt;#&gt;</a:t>
            </a:fld>
          </a:p>
        </p:txBody>
      </p:sp>
      <p:sp>
        <p:nvSpPr>
          <p:cNvPr id="7" name="PlaceHolder 6"/>
          <p:cNvSpPr>
            <a:spLocks noGrp="1"/>
          </p:cNvSpPr>
          <p:nvPr>
            <p:ph type="dt" idx="1"/>
          </p:nvPr>
        </p:nvSpPr>
        <p:spPr/>
        <p:txBody>
          <a:bodyPr/>
          <a:p>
            <a:r>
              <a:rPr lang="es-E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162E8565-9F2A-421D-8673-5CEB2A91648D}" type="slidenum">
              <a:t>&lt;#&gt;</a:t>
            </a:fld>
          </a:p>
        </p:txBody>
      </p:sp>
      <p:sp>
        <p:nvSpPr>
          <p:cNvPr id="5" name="PlaceHolder 4"/>
          <p:cNvSpPr>
            <a:spLocks noGrp="1"/>
          </p:cNvSpPr>
          <p:nvPr>
            <p:ph type="dt" idx="1"/>
          </p:nvPr>
        </p:nvSpPr>
        <p:spPr/>
        <p:txBody>
          <a:bodyPr/>
          <a:p>
            <a:r>
              <a:rPr lang="es-E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533520"/>
            <a:ext cx="8229240" cy="4592160"/>
          </a:xfrm>
          <a:prstGeom prst="rect">
            <a:avLst/>
          </a:prstGeom>
          <a:noFill/>
          <a:ln w="0">
            <a:noFill/>
          </a:ln>
        </p:spPr>
        <p:txBody>
          <a:bodyPr lIns="0" rIns="0" tIns="0" bIns="0" anchor="ctr">
            <a:noAutofit/>
          </a:bodyPr>
          <a:p>
            <a:pPr algn="ctr"/>
            <a:endParaRPr b="0" lang="es-ES"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D782F47A-C4FE-4105-A941-55F6B739BB3B}" type="slidenum">
              <a:t>&lt;#&gt;</a:t>
            </a:fld>
          </a:p>
        </p:txBody>
      </p:sp>
      <p:sp>
        <p:nvSpPr>
          <p:cNvPr id="5" name="PlaceHolder 4"/>
          <p:cNvSpPr>
            <a:spLocks noGrp="1"/>
          </p:cNvSpPr>
          <p:nvPr>
            <p:ph type="dt" idx="1"/>
          </p:nvPr>
        </p:nvSpPr>
        <p:spPr/>
        <p:txBody>
          <a:bodyPr/>
          <a:p>
            <a:r>
              <a:rPr lang="es-E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17" name="PlaceHolder 2"/>
          <p:cNvSpPr>
            <a:spLocks noGrp="1"/>
          </p:cNvSpPr>
          <p:nvPr>
            <p:ph/>
          </p:nvPr>
        </p:nvSpPr>
        <p:spPr>
          <a:xfrm>
            <a:off x="457200" y="160020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18" name="PlaceHolder 3"/>
          <p:cNvSpPr>
            <a:spLocks noGrp="1"/>
          </p:cNvSpPr>
          <p:nvPr>
            <p:ph/>
          </p:nvPr>
        </p:nvSpPr>
        <p:spPr>
          <a:xfrm>
            <a:off x="4674240" y="1600200"/>
            <a:ext cx="4015800" cy="48765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19" name="PlaceHolder 4"/>
          <p:cNvSpPr>
            <a:spLocks noGrp="1"/>
          </p:cNvSpPr>
          <p:nvPr>
            <p:ph/>
          </p:nvPr>
        </p:nvSpPr>
        <p:spPr>
          <a:xfrm>
            <a:off x="457200" y="414756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57FF6610-F17B-4FA5-8841-1982EA957C41}" type="slidenum">
              <a:t>&lt;#&gt;</a:t>
            </a:fld>
          </a:p>
        </p:txBody>
      </p:sp>
      <p:sp>
        <p:nvSpPr>
          <p:cNvPr id="8" name="PlaceHolder 7"/>
          <p:cNvSpPr>
            <a:spLocks noGrp="1"/>
          </p:cNvSpPr>
          <p:nvPr>
            <p:ph type="dt" idx="1"/>
          </p:nvPr>
        </p:nvSpPr>
        <p:spPr/>
        <p:txBody>
          <a:bodyPr/>
          <a:p>
            <a:r>
              <a:rPr lang="es-E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21" name="PlaceHolder 2"/>
          <p:cNvSpPr>
            <a:spLocks noGrp="1"/>
          </p:cNvSpPr>
          <p:nvPr>
            <p:ph/>
          </p:nvPr>
        </p:nvSpPr>
        <p:spPr>
          <a:xfrm>
            <a:off x="457200" y="1600200"/>
            <a:ext cx="4015800" cy="48765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22" name="PlaceHolder 3"/>
          <p:cNvSpPr>
            <a:spLocks noGrp="1"/>
          </p:cNvSpPr>
          <p:nvPr>
            <p:ph/>
          </p:nvPr>
        </p:nvSpPr>
        <p:spPr>
          <a:xfrm>
            <a:off x="4674240" y="160020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23" name="PlaceHolder 4"/>
          <p:cNvSpPr>
            <a:spLocks noGrp="1"/>
          </p:cNvSpPr>
          <p:nvPr>
            <p:ph/>
          </p:nvPr>
        </p:nvSpPr>
        <p:spPr>
          <a:xfrm>
            <a:off x="4674240" y="414756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D9FBB31-BBAF-417D-9300-D520F903AABB}" type="slidenum">
              <a:t>&lt;#&gt;</a:t>
            </a:fld>
          </a:p>
        </p:txBody>
      </p:sp>
      <p:sp>
        <p:nvSpPr>
          <p:cNvPr id="8" name="PlaceHolder 7"/>
          <p:cNvSpPr>
            <a:spLocks noGrp="1"/>
          </p:cNvSpPr>
          <p:nvPr>
            <p:ph type="dt" idx="1"/>
          </p:nvPr>
        </p:nvSpPr>
        <p:spPr/>
        <p:txBody>
          <a:bodyPr/>
          <a:p>
            <a:r>
              <a:rPr lang="es-E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533520"/>
            <a:ext cx="8229240" cy="990360"/>
          </a:xfrm>
          <a:prstGeom prst="rect">
            <a:avLst/>
          </a:prstGeom>
          <a:noFill/>
          <a:ln w="0">
            <a:noFill/>
          </a:ln>
        </p:spPr>
        <p:txBody>
          <a:bodyPr lIns="0" rIns="0" tIns="0" bIns="0" anchor="ctr">
            <a:noAutofit/>
          </a:bodyPr>
          <a:p>
            <a:pPr indent="0">
              <a:buNone/>
            </a:pPr>
            <a:endParaRPr b="0" lang="es-AR" sz="1800" spc="-1" strike="noStrike">
              <a:solidFill>
                <a:schemeClr val="dk1"/>
              </a:solidFill>
              <a:latin typeface="Arial"/>
            </a:endParaRPr>
          </a:p>
        </p:txBody>
      </p:sp>
      <p:sp>
        <p:nvSpPr>
          <p:cNvPr id="25" name="PlaceHolder 2"/>
          <p:cNvSpPr>
            <a:spLocks noGrp="1"/>
          </p:cNvSpPr>
          <p:nvPr>
            <p:ph/>
          </p:nvPr>
        </p:nvSpPr>
        <p:spPr>
          <a:xfrm>
            <a:off x="457200" y="160020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26" name="PlaceHolder 3"/>
          <p:cNvSpPr>
            <a:spLocks noGrp="1"/>
          </p:cNvSpPr>
          <p:nvPr>
            <p:ph/>
          </p:nvPr>
        </p:nvSpPr>
        <p:spPr>
          <a:xfrm>
            <a:off x="4674240" y="1600200"/>
            <a:ext cx="401580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27" name="PlaceHolder 4"/>
          <p:cNvSpPr>
            <a:spLocks noGrp="1"/>
          </p:cNvSpPr>
          <p:nvPr>
            <p:ph/>
          </p:nvPr>
        </p:nvSpPr>
        <p:spPr>
          <a:xfrm>
            <a:off x="457200" y="4147560"/>
            <a:ext cx="8229240" cy="2325960"/>
          </a:xfrm>
          <a:prstGeom prst="rect">
            <a:avLst/>
          </a:prstGeom>
          <a:noFill/>
          <a:ln w="0">
            <a:noFill/>
          </a:ln>
        </p:spPr>
        <p:txBody>
          <a:bodyPr lIns="0" rIns="0" tIns="0" bIns="0" anchor="t">
            <a:normAutofit/>
          </a:bodyPr>
          <a:p>
            <a:pPr indent="0">
              <a:spcBef>
                <a:spcPts val="1417"/>
              </a:spcBef>
              <a:buNone/>
            </a:pPr>
            <a:endParaRPr b="0" lang="es-AR" sz="2400" spc="-1" strike="noStrike">
              <a:solidFill>
                <a:schemeClr val="dk1"/>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F7B2B919-15FF-4D3D-AD19-C8FD969F19FE}" type="slidenum">
              <a:t>&lt;#&gt;</a:t>
            </a:fld>
          </a:p>
        </p:txBody>
      </p:sp>
      <p:sp>
        <p:nvSpPr>
          <p:cNvPr id="8" name="PlaceHolder 7"/>
          <p:cNvSpPr>
            <a:spLocks noGrp="1"/>
          </p:cNvSpPr>
          <p:nvPr>
            <p:ph type="dt" idx="1"/>
          </p:nvPr>
        </p:nvSpPr>
        <p:spPr/>
        <p:txBody>
          <a:bodyPr/>
          <a:p>
            <a:r>
              <a:rPr lang="es-E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9"/>
          <p:cNvSpPr/>
          <p:nvPr/>
        </p:nvSpPr>
        <p:spPr>
          <a:xfrm>
            <a:off x="0" y="220680"/>
            <a:ext cx="9143640" cy="2282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rgbClr val="ffffff"/>
              </a:solidFill>
              <a:latin typeface="Arial"/>
            </a:endParaRPr>
          </a:p>
        </p:txBody>
      </p:sp>
      <p:sp>
        <p:nvSpPr>
          <p:cNvPr id="1" name="Rectangle 6"/>
          <p:cNvSpPr/>
          <p:nvPr/>
        </p:nvSpPr>
        <p:spPr>
          <a:xfrm>
            <a:off x="0" y="0"/>
            <a:ext cx="9143640" cy="365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rgbClr val="ffffff"/>
              </a:solidFill>
              <a:latin typeface="Arial"/>
            </a:endParaRPr>
          </a:p>
        </p:txBody>
      </p:sp>
      <p:sp>
        <p:nvSpPr>
          <p:cNvPr id="2"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defTabSz="914400">
              <a:lnSpc>
                <a:spcPct val="100000"/>
              </a:lnSpc>
              <a:buNone/>
            </a:pPr>
            <a:r>
              <a:rPr b="0" lang="es-ES" sz="4000" spc="-100" strike="noStrike">
                <a:solidFill>
                  <a:schemeClr val="dk2"/>
                </a:solidFill>
                <a:latin typeface="Arial"/>
              </a:rPr>
              <a:t>Haga clic para modificar el estilo de título del patrón</a:t>
            </a:r>
            <a:endParaRPr b="0" lang="es-AR" sz="4000" spc="-1" strike="noStrike">
              <a:solidFill>
                <a:schemeClr val="dk1"/>
              </a:solidFill>
              <a:latin typeface="Arial"/>
            </a:endParaRPr>
          </a:p>
        </p:txBody>
      </p:sp>
      <p:sp>
        <p:nvSpPr>
          <p:cNvPr id="3" name="PlaceHolder 2"/>
          <p:cNvSpPr>
            <a:spLocks noGrp="1"/>
          </p:cNvSpPr>
          <p:nvPr>
            <p:ph type="body"/>
          </p:nvPr>
        </p:nvSpPr>
        <p:spPr>
          <a:xfrm>
            <a:off x="457200" y="1600200"/>
            <a:ext cx="8229240" cy="4876560"/>
          </a:xfrm>
          <a:prstGeom prst="rect">
            <a:avLst/>
          </a:prstGeom>
          <a:noFill/>
          <a:ln w="0">
            <a:noFill/>
          </a:ln>
        </p:spPr>
        <p:txBody>
          <a:bodyPr lIns="91440" rIns="91440" tIns="45720" bIns="45720" anchor="t">
            <a:noAutofit/>
          </a:bodyPr>
          <a:p>
            <a:pPr marL="182880" indent="-182880" defTabSz="914400">
              <a:lnSpc>
                <a:spcPct val="100000"/>
              </a:lnSpc>
              <a:spcBef>
                <a:spcPts val="479"/>
              </a:spcBef>
              <a:buClr>
                <a:srgbClr val="93a299"/>
              </a:buClr>
              <a:buSzPct val="85000"/>
              <a:buFont typeface="Arial"/>
              <a:buChar char="•"/>
            </a:pPr>
            <a:r>
              <a:rPr b="0" lang="es-ES" sz="2400" spc="-1" strike="noStrike">
                <a:solidFill>
                  <a:schemeClr val="dk1"/>
                </a:solidFill>
                <a:latin typeface="Arial"/>
              </a:rPr>
              <a:t>Haga clic para modificar el estilo de texto del patrón</a:t>
            </a:r>
            <a:endParaRPr b="0" lang="es-AR" sz="2400" spc="-1" strike="noStrike">
              <a:solidFill>
                <a:schemeClr val="dk1"/>
              </a:solidFill>
              <a:latin typeface="Arial"/>
            </a:endParaRPr>
          </a:p>
          <a:p>
            <a:pPr lvl="1" marL="457200" indent="-182880" defTabSz="914400">
              <a:lnSpc>
                <a:spcPct val="100000"/>
              </a:lnSpc>
              <a:spcBef>
                <a:spcPts val="400"/>
              </a:spcBef>
              <a:buClr>
                <a:srgbClr val="93a299"/>
              </a:buClr>
              <a:buSzPct val="85000"/>
              <a:buFont typeface="Arial"/>
              <a:buChar char="•"/>
            </a:pPr>
            <a:r>
              <a:rPr b="0" lang="es-ES" sz="2000" spc="-1" strike="noStrike">
                <a:solidFill>
                  <a:schemeClr val="dk1"/>
                </a:solidFill>
                <a:latin typeface="Arial"/>
              </a:rPr>
              <a:t>Segundo nivel</a:t>
            </a:r>
            <a:endParaRPr b="0" lang="es-AR" sz="2000" spc="-1" strike="noStrike">
              <a:solidFill>
                <a:schemeClr val="dk1"/>
              </a:solidFill>
              <a:latin typeface="Arial"/>
            </a:endParaRPr>
          </a:p>
          <a:p>
            <a:pPr lvl="2" marL="731520" indent="-182880" defTabSz="914400">
              <a:lnSpc>
                <a:spcPct val="100000"/>
              </a:lnSpc>
              <a:spcBef>
                <a:spcPts val="360"/>
              </a:spcBef>
              <a:buClr>
                <a:srgbClr val="93a299"/>
              </a:buClr>
              <a:buSzPct val="90000"/>
              <a:buFont typeface="Arial"/>
              <a:buChar char="•"/>
            </a:pPr>
            <a:r>
              <a:rPr b="0" lang="es-ES" sz="1800" spc="-1" strike="noStrike">
                <a:solidFill>
                  <a:schemeClr val="dk1"/>
                </a:solidFill>
                <a:latin typeface="Arial"/>
              </a:rPr>
              <a:t>Tercer nivel</a:t>
            </a:r>
            <a:endParaRPr b="0" lang="es-AR" sz="1800" spc="-1" strike="noStrike">
              <a:solidFill>
                <a:schemeClr val="dk1"/>
              </a:solidFill>
              <a:latin typeface="Arial"/>
            </a:endParaRPr>
          </a:p>
          <a:p>
            <a:pPr lvl="3" marL="1005840" indent="-182880" defTabSz="914400">
              <a:lnSpc>
                <a:spcPct val="100000"/>
              </a:lnSpc>
              <a:spcBef>
                <a:spcPts val="320"/>
              </a:spcBef>
              <a:buClr>
                <a:srgbClr val="93a299"/>
              </a:buClr>
              <a:buFont typeface="Arial"/>
              <a:buChar char="•"/>
            </a:pPr>
            <a:r>
              <a:rPr b="0" lang="es-ES" sz="1600" spc="-1" strike="noStrike">
                <a:solidFill>
                  <a:schemeClr val="dk1"/>
                </a:solidFill>
                <a:latin typeface="Arial"/>
              </a:rPr>
              <a:t>Cuarto nivel</a:t>
            </a:r>
            <a:endParaRPr b="0" lang="es-AR" sz="1600" spc="-1" strike="noStrike">
              <a:solidFill>
                <a:schemeClr val="dk1"/>
              </a:solidFill>
              <a:latin typeface="Arial"/>
            </a:endParaRPr>
          </a:p>
          <a:p>
            <a:pPr lvl="4" marL="1188720" indent="-137160" defTabSz="914400">
              <a:lnSpc>
                <a:spcPct val="100000"/>
              </a:lnSpc>
              <a:spcBef>
                <a:spcPts val="281"/>
              </a:spcBef>
              <a:buClr>
                <a:srgbClr val="93a299"/>
              </a:buClr>
              <a:buFont typeface="Arial"/>
              <a:buChar char="•"/>
            </a:pPr>
            <a:r>
              <a:rPr b="0" lang="es-ES" sz="1400" spc="-1" strike="noStrike">
                <a:solidFill>
                  <a:schemeClr val="dk1"/>
                </a:solidFill>
                <a:latin typeface="Arial"/>
              </a:rPr>
              <a:t>Quinto nivel</a:t>
            </a:r>
            <a:endParaRPr b="0" lang="es-AR" sz="1400" spc="-1" strike="noStrike">
              <a:solidFill>
                <a:schemeClr val="dk1"/>
              </a:solidFill>
              <a:latin typeface="Arial"/>
            </a:endParaRPr>
          </a:p>
        </p:txBody>
      </p:sp>
      <p:sp>
        <p:nvSpPr>
          <p:cNvPr id="4" name="PlaceHolder 3"/>
          <p:cNvSpPr>
            <a:spLocks noGrp="1"/>
          </p:cNvSpPr>
          <p:nvPr>
            <p:ph type="dt" idx="1"/>
          </p:nvPr>
        </p:nvSpPr>
        <p:spPr>
          <a:xfrm>
            <a:off x="457200" y="18360"/>
            <a:ext cx="2895120" cy="328680"/>
          </a:xfrm>
          <a:prstGeom prst="rect">
            <a:avLst/>
          </a:prstGeom>
          <a:noFill/>
          <a:ln w="0">
            <a:noFill/>
          </a:ln>
        </p:spPr>
        <p:txBody>
          <a:bodyPr lIns="91440" rIns="91440" tIns="45720" bIns="45720" anchor="ctr">
            <a:noAutofit/>
          </a:bodyPr>
          <a:lstStyle>
            <a:lvl1pPr indent="0" defTabSz="914400">
              <a:lnSpc>
                <a:spcPct val="100000"/>
              </a:lnSpc>
              <a:buNone/>
              <a:defRPr b="0" lang="es-AR" sz="1200" spc="-1" strike="noStrike">
                <a:solidFill>
                  <a:srgbClr val="ffffff"/>
                </a:solidFill>
                <a:latin typeface="Arial"/>
              </a:defRPr>
            </a:lvl1pPr>
          </a:lstStyle>
          <a:p>
            <a:pPr indent="0" defTabSz="914400">
              <a:lnSpc>
                <a:spcPct val="100000"/>
              </a:lnSpc>
              <a:buNone/>
            </a:pPr>
            <a:r>
              <a:rPr b="0" lang="es-AR" sz="1200" spc="-1" strike="noStrike">
                <a:solidFill>
                  <a:srgbClr val="ffffff"/>
                </a:solidFill>
                <a:latin typeface="Arial"/>
              </a:rPr>
              <a:t> </a:t>
            </a:r>
            <a:endParaRPr b="0" lang="es-ES" sz="1200" spc="-1" strike="noStrike">
              <a:solidFill>
                <a:srgbClr val="000000"/>
              </a:solidFill>
              <a:latin typeface="Times New Roman"/>
            </a:endParaRPr>
          </a:p>
        </p:txBody>
      </p:sp>
      <p:sp>
        <p:nvSpPr>
          <p:cNvPr id="5" name="PlaceHolder 4"/>
          <p:cNvSpPr>
            <a:spLocks noGrp="1"/>
          </p:cNvSpPr>
          <p:nvPr>
            <p:ph type="ftr" idx="2"/>
          </p:nvPr>
        </p:nvSpPr>
        <p:spPr>
          <a:xfrm>
            <a:off x="3429000" y="18360"/>
            <a:ext cx="4114440" cy="328680"/>
          </a:xfrm>
          <a:prstGeom prst="rect">
            <a:avLst/>
          </a:prstGeom>
          <a:noFill/>
          <a:ln w="0">
            <a:noFill/>
          </a:ln>
        </p:spPr>
        <p:txBody>
          <a:bodyPr lIns="91440" rIns="91440" tIns="45720" bIns="45720" anchor="ctr">
            <a:noAutofit/>
          </a:bodyPr>
          <a:lstStyle>
            <a:lvl1pPr indent="0" algn="ctr">
              <a:buNone/>
              <a:defRPr b="0" lang="es-ES" sz="1400" spc="-1" strike="noStrike">
                <a:solidFill>
                  <a:srgbClr val="000000"/>
                </a:solidFill>
                <a:latin typeface="Times New Roman"/>
              </a:defRPr>
            </a:lvl1pPr>
          </a:lstStyle>
          <a:p>
            <a:pPr indent="0" algn="ctr">
              <a:buNone/>
            </a:pPr>
            <a:r>
              <a:rPr b="0" lang="es-ES" sz="1400" spc="-1" strike="noStrike">
                <a:solidFill>
                  <a:srgbClr val="000000"/>
                </a:solidFill>
                <a:latin typeface="Times New Roman"/>
              </a:rPr>
              <a:t> </a:t>
            </a:r>
            <a:endParaRPr b="0" lang="es-ES" sz="1400" spc="-1" strike="noStrike">
              <a:solidFill>
                <a:srgbClr val="000000"/>
              </a:solidFill>
              <a:latin typeface="Times New Roman"/>
            </a:endParaRPr>
          </a:p>
        </p:txBody>
      </p:sp>
      <p:sp>
        <p:nvSpPr>
          <p:cNvPr id="6" name="PlaceHolder 5"/>
          <p:cNvSpPr>
            <a:spLocks noGrp="1"/>
          </p:cNvSpPr>
          <p:nvPr>
            <p:ph type="sldNum" idx="3"/>
          </p:nvPr>
        </p:nvSpPr>
        <p:spPr>
          <a:xfrm>
            <a:off x="7620120" y="18360"/>
            <a:ext cx="1066320" cy="328680"/>
          </a:xfrm>
          <a:prstGeom prst="rect">
            <a:avLst/>
          </a:prstGeom>
          <a:noFill/>
          <a:ln w="0">
            <a:noFill/>
          </a:ln>
        </p:spPr>
        <p:txBody>
          <a:bodyPr lIns="91440" rIns="91440" tIns="45720" bIns="45720" anchor="ctr">
            <a:noAutofit/>
          </a:bodyPr>
          <a:lstStyle>
            <a:lvl1pPr indent="0" defTabSz="914400">
              <a:lnSpc>
                <a:spcPct val="100000"/>
              </a:lnSpc>
              <a:buNone/>
              <a:defRPr b="1" lang="es-AR" sz="1400" spc="-1" strike="noStrike">
                <a:solidFill>
                  <a:srgbClr val="ffffff"/>
                </a:solidFill>
                <a:latin typeface="Arial"/>
              </a:defRPr>
            </a:lvl1pPr>
          </a:lstStyle>
          <a:p>
            <a:pPr indent="0" defTabSz="914400">
              <a:lnSpc>
                <a:spcPct val="100000"/>
              </a:lnSpc>
              <a:buNone/>
            </a:pPr>
            <a:fld id="{91BCB846-B49B-42AE-A464-D83375DBB002}" type="slidenum">
              <a:rPr b="1" lang="es-AR" sz="1400" spc="-1" strike="noStrike">
                <a:solidFill>
                  <a:srgbClr val="ffffff"/>
                </a:solidFill>
                <a:latin typeface="Arial"/>
              </a:rPr>
              <a:t>1</a:t>
            </a:fld>
            <a:endParaRPr b="0" lang="es-E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Rectangle 9"/>
          <p:cNvSpPr/>
          <p:nvPr/>
        </p:nvSpPr>
        <p:spPr>
          <a:xfrm>
            <a:off x="0" y="220680"/>
            <a:ext cx="9143640" cy="2282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rgbClr val="ffffff"/>
              </a:solidFill>
              <a:latin typeface="Arial"/>
            </a:endParaRPr>
          </a:p>
        </p:txBody>
      </p:sp>
      <p:sp>
        <p:nvSpPr>
          <p:cNvPr id="44" name="Rectangle 6"/>
          <p:cNvSpPr/>
          <p:nvPr/>
        </p:nvSpPr>
        <p:spPr>
          <a:xfrm>
            <a:off x="0" y="0"/>
            <a:ext cx="9143640" cy="365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rgbClr val="ffffff"/>
              </a:solidFill>
              <a:latin typeface="Arial"/>
            </a:endParaRPr>
          </a:p>
        </p:txBody>
      </p:sp>
      <p:sp>
        <p:nvSpPr>
          <p:cNvPr id="45" name="PlaceHolder 1"/>
          <p:cNvSpPr>
            <a:spLocks noGrp="1"/>
          </p:cNvSpPr>
          <p:nvPr>
            <p:ph type="title"/>
          </p:nvPr>
        </p:nvSpPr>
        <p:spPr>
          <a:xfrm>
            <a:off x="311760" y="593280"/>
            <a:ext cx="8520120" cy="763200"/>
          </a:xfrm>
          <a:prstGeom prst="rect">
            <a:avLst/>
          </a:prstGeom>
          <a:noFill/>
          <a:ln w="0">
            <a:noFill/>
          </a:ln>
        </p:spPr>
        <p:txBody>
          <a:bodyPr lIns="91440" rIns="91440" tIns="91440" bIns="91440" anchor="t">
            <a:normAutofit fontScale="81006"/>
          </a:bodyPr>
          <a:p>
            <a:pPr indent="0">
              <a:buNone/>
            </a:pPr>
            <a:r>
              <a:rPr b="0" lang="es-AR" sz="4000" spc="-1" strike="noStrike">
                <a:solidFill>
                  <a:schemeClr val="dk1"/>
                </a:solidFill>
                <a:latin typeface="Arial"/>
              </a:rPr>
              <a:t>Pulse para editar el formato del texto de título</a:t>
            </a:r>
            <a:endParaRPr b="0" lang="es-AR" sz="4000" spc="-1" strike="noStrike">
              <a:solidFill>
                <a:schemeClr val="dk1"/>
              </a:solidFill>
              <a:latin typeface="Arial"/>
            </a:endParaRPr>
          </a:p>
        </p:txBody>
      </p:sp>
      <p:sp>
        <p:nvSpPr>
          <p:cNvPr id="46" name="PlaceHolder 2"/>
          <p:cNvSpPr>
            <a:spLocks noGrp="1"/>
          </p:cNvSpPr>
          <p:nvPr>
            <p:ph type="body"/>
          </p:nvPr>
        </p:nvSpPr>
        <p:spPr>
          <a:xfrm>
            <a:off x="311760" y="1536480"/>
            <a:ext cx="8520120" cy="4554720"/>
          </a:xfrm>
          <a:prstGeom prst="rect">
            <a:avLst/>
          </a:prstGeom>
          <a:noFill/>
          <a:ln w="0">
            <a:noFill/>
          </a:ln>
        </p:spPr>
        <p:txBody>
          <a:bodyPr lIns="91440" rIns="91440" tIns="91440" bIns="91440" anchor="t">
            <a:normAutofit/>
          </a:bodyPr>
          <a:p>
            <a:pPr marL="432000" indent="-324000">
              <a:spcBef>
                <a:spcPts val="1417"/>
              </a:spcBef>
              <a:buClr>
                <a:srgbClr val="000000"/>
              </a:buClr>
              <a:buSzPct val="45000"/>
              <a:buFont typeface="Wingdings" charset="2"/>
              <a:buChar char=""/>
            </a:pPr>
            <a:r>
              <a:rPr b="0" lang="es-AR" sz="2400" spc="-1" strike="noStrike">
                <a:solidFill>
                  <a:schemeClr val="dk1"/>
                </a:solidFill>
                <a:latin typeface="Arial"/>
              </a:rPr>
              <a:t>Pulse para editar el formato de texto del esquema</a:t>
            </a:r>
            <a:endParaRPr b="0" lang="es-AR" sz="2400" spc="-1" strike="noStrike">
              <a:solidFill>
                <a:schemeClr val="dk1"/>
              </a:solidFill>
              <a:latin typeface="Arial"/>
            </a:endParaRPr>
          </a:p>
          <a:p>
            <a:pPr lvl="1" marL="864000" indent="-324000">
              <a:spcBef>
                <a:spcPts val="1134"/>
              </a:spcBef>
              <a:buClr>
                <a:srgbClr val="000000"/>
              </a:buClr>
              <a:buSzPct val="75000"/>
              <a:buFont typeface="Symbol" charset="2"/>
              <a:buChar char=""/>
            </a:pPr>
            <a:r>
              <a:rPr b="0" lang="es-AR" sz="2400" spc="-1" strike="noStrike">
                <a:solidFill>
                  <a:schemeClr val="dk1"/>
                </a:solidFill>
                <a:latin typeface="Arial"/>
              </a:rPr>
              <a:t>Segundo nivel del esquema</a:t>
            </a:r>
            <a:endParaRPr b="0" lang="es-AR" sz="2400" spc="-1" strike="noStrike">
              <a:solidFill>
                <a:schemeClr val="dk1"/>
              </a:solidFill>
              <a:latin typeface="Arial"/>
            </a:endParaRPr>
          </a:p>
          <a:p>
            <a:pPr lvl="2" marL="1296000" indent="-288000">
              <a:spcBef>
                <a:spcPts val="850"/>
              </a:spcBef>
              <a:buClr>
                <a:srgbClr val="000000"/>
              </a:buClr>
              <a:buSzPct val="45000"/>
              <a:buFont typeface="Wingdings" charset="2"/>
              <a:buChar char=""/>
            </a:pPr>
            <a:r>
              <a:rPr b="0" lang="es-AR" sz="2400" spc="-1" strike="noStrike">
                <a:solidFill>
                  <a:schemeClr val="dk1"/>
                </a:solidFill>
                <a:latin typeface="Arial"/>
              </a:rPr>
              <a:t>Tercer nivel del esquema</a:t>
            </a:r>
            <a:endParaRPr b="0" lang="es-AR" sz="2400" spc="-1" strike="noStrike">
              <a:solidFill>
                <a:schemeClr val="dk1"/>
              </a:solidFill>
              <a:latin typeface="Arial"/>
            </a:endParaRPr>
          </a:p>
          <a:p>
            <a:pPr lvl="3" marL="1728000" indent="-216000">
              <a:spcBef>
                <a:spcPts val="567"/>
              </a:spcBef>
              <a:buClr>
                <a:srgbClr val="000000"/>
              </a:buClr>
              <a:buSzPct val="75000"/>
              <a:buFont typeface="Symbol" charset="2"/>
              <a:buChar char=""/>
            </a:pPr>
            <a:r>
              <a:rPr b="0" lang="es-AR" sz="2400" spc="-1" strike="noStrike">
                <a:solidFill>
                  <a:schemeClr val="dk1"/>
                </a:solidFill>
                <a:latin typeface="Arial"/>
              </a:rPr>
              <a:t>Cuarto nivel del esquema</a:t>
            </a:r>
            <a:endParaRPr b="0" lang="es-AR" sz="2400" spc="-1" strike="noStrike">
              <a:solidFill>
                <a:schemeClr val="dk1"/>
              </a:solidFill>
              <a:latin typeface="Arial"/>
            </a:endParaRPr>
          </a:p>
          <a:p>
            <a:pPr lvl="4" marL="2160000" indent="-216000">
              <a:spcBef>
                <a:spcPts val="283"/>
              </a:spcBef>
              <a:buClr>
                <a:srgbClr val="000000"/>
              </a:buClr>
              <a:buSzPct val="45000"/>
              <a:buFont typeface="Wingdings" charset="2"/>
              <a:buChar char=""/>
            </a:pPr>
            <a:r>
              <a:rPr b="0" lang="es-AR" sz="2400" spc="-1" strike="noStrike">
                <a:solidFill>
                  <a:schemeClr val="dk1"/>
                </a:solidFill>
                <a:latin typeface="Arial"/>
              </a:rPr>
              <a:t>Quinto nivel del esquema</a:t>
            </a:r>
            <a:endParaRPr b="0" lang="es-AR" sz="2400" spc="-1" strike="noStrike">
              <a:solidFill>
                <a:schemeClr val="dk1"/>
              </a:solidFill>
              <a:latin typeface="Arial"/>
            </a:endParaRPr>
          </a:p>
          <a:p>
            <a:pPr lvl="5" marL="2592000" indent="-216000">
              <a:spcBef>
                <a:spcPts val="283"/>
              </a:spcBef>
              <a:buClr>
                <a:srgbClr val="000000"/>
              </a:buClr>
              <a:buSzPct val="45000"/>
              <a:buFont typeface="Wingdings" charset="2"/>
              <a:buChar char=""/>
            </a:pPr>
            <a:r>
              <a:rPr b="0" lang="es-AR" sz="2400" spc="-1" strike="noStrike">
                <a:solidFill>
                  <a:schemeClr val="dk1"/>
                </a:solidFill>
                <a:latin typeface="Arial"/>
              </a:rPr>
              <a:t>Sexto nivel del esquema</a:t>
            </a:r>
            <a:endParaRPr b="0" lang="es-AR" sz="2400" spc="-1" strike="noStrike">
              <a:solidFill>
                <a:schemeClr val="dk1"/>
              </a:solidFill>
              <a:latin typeface="Arial"/>
            </a:endParaRPr>
          </a:p>
          <a:p>
            <a:pPr lvl="6" marL="3024000" indent="-216000">
              <a:spcBef>
                <a:spcPts val="283"/>
              </a:spcBef>
              <a:buClr>
                <a:srgbClr val="000000"/>
              </a:buClr>
              <a:buSzPct val="45000"/>
              <a:buFont typeface="Wingdings" charset="2"/>
              <a:buChar char=""/>
            </a:pPr>
            <a:r>
              <a:rPr b="0" lang="es-AR" sz="2400" spc="-1" strike="noStrike">
                <a:solidFill>
                  <a:schemeClr val="dk1"/>
                </a:solidFill>
                <a:latin typeface="Arial"/>
              </a:rPr>
              <a:t>Séptimo nivel del esquema</a:t>
            </a:r>
            <a:endParaRPr b="0" lang="es-AR" sz="2400" spc="-1" strike="noStrike">
              <a:solidFill>
                <a:schemeClr val="dk1"/>
              </a:solidFill>
              <a:latin typeface="Arial"/>
            </a:endParaRPr>
          </a:p>
        </p:txBody>
      </p:sp>
      <p:sp>
        <p:nvSpPr>
          <p:cNvPr id="47" name="PlaceHolder 3"/>
          <p:cNvSpPr>
            <a:spLocks noGrp="1"/>
          </p:cNvSpPr>
          <p:nvPr>
            <p:ph type="sldNum" idx="4"/>
          </p:nvPr>
        </p:nvSpPr>
        <p:spPr>
          <a:xfrm>
            <a:off x="8472600" y="6217560"/>
            <a:ext cx="548280" cy="524520"/>
          </a:xfrm>
          <a:prstGeom prst="rect">
            <a:avLst/>
          </a:prstGeom>
          <a:noFill/>
          <a:ln w="0">
            <a:noFill/>
          </a:ln>
        </p:spPr>
        <p:txBody>
          <a:bodyPr lIns="91440" rIns="91440" tIns="91440" bIns="91440" anchor="ctr">
            <a:normAutofit/>
          </a:bodyPr>
          <a:lstStyle>
            <a:lvl1pPr indent="0" algn="r" defTabSz="914400">
              <a:lnSpc>
                <a:spcPct val="100000"/>
              </a:lnSpc>
              <a:buNone/>
              <a:defRPr b="1" lang="es-419" sz="1400" spc="-1" strike="noStrike">
                <a:solidFill>
                  <a:srgbClr val="ffffff"/>
                </a:solidFill>
                <a:latin typeface="Arial"/>
              </a:defRPr>
            </a:lvl1pPr>
          </a:lstStyle>
          <a:p>
            <a:pPr indent="0" algn="r" defTabSz="914400">
              <a:lnSpc>
                <a:spcPct val="100000"/>
              </a:lnSpc>
              <a:buNone/>
            </a:pPr>
            <a:fld id="{CA4899ED-035F-4B0E-8227-DE26BB316E27}" type="slidenum">
              <a:rPr b="1" lang="es-419" sz="1400" spc="-1" strike="noStrike">
                <a:solidFill>
                  <a:srgbClr val="ffffff"/>
                </a:solidFill>
                <a:latin typeface="Arial"/>
              </a:rPr>
              <a:t>&lt;número&gt;</a:t>
            </a:fld>
            <a:endParaRPr b="0" lang="es-E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3.wmf"/><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a:buNone/>
            </a:pPr>
            <a:endParaRPr b="0" lang="es-AR" sz="4000" spc="-100" strike="noStrike">
              <a:solidFill>
                <a:schemeClr val="dk2"/>
              </a:solidFill>
              <a:latin typeface="Arial"/>
            </a:endParaRPr>
          </a:p>
        </p:txBody>
      </p:sp>
      <p:sp>
        <p:nvSpPr>
          <p:cNvPr id="85" name="PlaceHolder 2"/>
          <p:cNvSpPr>
            <a:spLocks noGrp="1"/>
          </p:cNvSpPr>
          <p:nvPr>
            <p:ph/>
          </p:nvPr>
        </p:nvSpPr>
        <p:spPr>
          <a:xfrm>
            <a:off x="457200" y="1600200"/>
            <a:ext cx="8229240" cy="4876560"/>
          </a:xfrm>
          <a:prstGeom prst="rect">
            <a:avLst/>
          </a:prstGeom>
          <a:noFill/>
          <a:ln w="0">
            <a:noFill/>
          </a:ln>
        </p:spPr>
        <p:txBody>
          <a:bodyPr lIns="91440" rIns="91440" tIns="45720" bIns="45720" anchor="t">
            <a:noAutofit/>
          </a:bodyPr>
          <a:p>
            <a:pPr indent="0" algn="just" defTabSz="914400">
              <a:lnSpc>
                <a:spcPct val="100000"/>
              </a:lnSpc>
              <a:spcBef>
                <a:spcPts val="479"/>
              </a:spcBef>
              <a:buNone/>
              <a:tabLst>
                <a:tab algn="l" pos="0"/>
              </a:tabLst>
            </a:pPr>
            <a:r>
              <a:rPr b="0" lang="es-AR" sz="2400" spc="-1" strike="noStrike">
                <a:solidFill>
                  <a:schemeClr val="dk1"/>
                </a:solidFill>
                <a:latin typeface="Arial"/>
              </a:rPr>
              <a:t>La estética es la rama de la filosofía que se encarga de estudiar la manera en que el ser humano interpreta los estímulos sensoriales que recibe del mundo circundante, dando lugar al conocimiento sensible, adquirido a través de los sentidos. Entre los diversos objetos de estudio de la estética figuran la belleza o los juicios de gusto, así como las distintas maneras de interpretarlos por parte del ser humano. </a:t>
            </a:r>
            <a:endParaRPr b="0" lang="es-AR"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defTabSz="914400">
              <a:lnSpc>
                <a:spcPct val="100000"/>
              </a:lnSpc>
              <a:buNone/>
            </a:pPr>
            <a:r>
              <a:rPr b="0" lang="es-AR" sz="4000" spc="-100" strike="noStrike">
                <a:solidFill>
                  <a:schemeClr val="dk2"/>
                </a:solidFill>
                <a:latin typeface="Arial"/>
              </a:rPr>
              <a:t>Régimen representativo</a:t>
            </a:r>
            <a:endParaRPr b="0" lang="es-AR" sz="4000" spc="-1" strike="noStrike">
              <a:solidFill>
                <a:schemeClr val="dk1"/>
              </a:solidFill>
              <a:latin typeface="Arial"/>
            </a:endParaRPr>
          </a:p>
        </p:txBody>
      </p:sp>
      <p:sp>
        <p:nvSpPr>
          <p:cNvPr id="103" name="PlaceHolder 2"/>
          <p:cNvSpPr>
            <a:spLocks noGrp="1"/>
          </p:cNvSpPr>
          <p:nvPr>
            <p:ph/>
          </p:nvPr>
        </p:nvSpPr>
        <p:spPr>
          <a:xfrm>
            <a:off x="457200" y="1600200"/>
            <a:ext cx="8229240" cy="4876560"/>
          </a:xfrm>
          <a:prstGeom prst="rect">
            <a:avLst/>
          </a:prstGeom>
          <a:noFill/>
          <a:ln w="0">
            <a:noFill/>
          </a:ln>
        </p:spPr>
        <p:txBody>
          <a:bodyPr lIns="91440" rIns="91440" tIns="45720" bIns="45720" anchor="t">
            <a:noAutofit/>
          </a:bodyPr>
          <a:p>
            <a:pPr indent="0" defTabSz="914400">
              <a:lnSpc>
                <a:spcPct val="100000"/>
              </a:lnSpc>
              <a:spcBef>
                <a:spcPts val="479"/>
              </a:spcBef>
              <a:buNone/>
              <a:tabLst>
                <a:tab algn="l" pos="0"/>
              </a:tabLst>
            </a:pPr>
            <a:r>
              <a:rPr b="0" lang="es-AR" sz="2400" spc="-1" strike="noStrike">
                <a:solidFill>
                  <a:schemeClr val="dk1"/>
                </a:solidFill>
                <a:latin typeface="Arial"/>
              </a:rPr>
              <a:t>Se funda en la imitación y la verosimilitud; su énfasis está en la verificación de esta similitud o semejanza en los temas representados y en la adecuación de las formas de hacer que se puede reconocer en la teoría de los géneros y los estilos. De nuevo, en el caso de la Juno Ludovisi, la obra «es el producto de un arte, la escultura, que es arte a título doble: porque impone una forma a una materia; pero también porque es el producto de una representación: la constitución de una apariencia verosímil». </a:t>
            </a:r>
            <a:endParaRPr b="0" lang="es-AR"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a:buNone/>
            </a:pPr>
            <a:endParaRPr b="0" lang="es-AR" sz="4000" spc="-100" strike="noStrike">
              <a:solidFill>
                <a:schemeClr val="dk2"/>
              </a:solidFill>
              <a:latin typeface="Arial"/>
            </a:endParaRPr>
          </a:p>
        </p:txBody>
      </p:sp>
      <p:sp>
        <p:nvSpPr>
          <p:cNvPr id="105" name="PlaceHolder 2"/>
          <p:cNvSpPr>
            <a:spLocks noGrp="1"/>
          </p:cNvSpPr>
          <p:nvPr>
            <p:ph/>
          </p:nvPr>
        </p:nvSpPr>
        <p:spPr>
          <a:xfrm>
            <a:off x="457200" y="1600200"/>
            <a:ext cx="8229240" cy="4876560"/>
          </a:xfrm>
          <a:prstGeom prst="rect">
            <a:avLst/>
          </a:prstGeom>
          <a:noFill/>
          <a:ln w="0">
            <a:noFill/>
          </a:ln>
        </p:spPr>
        <p:txBody>
          <a:bodyPr lIns="91440" rIns="91440" tIns="45720" bIns="45720" anchor="t">
            <a:noAutofit/>
          </a:bodyPr>
          <a:p>
            <a:pPr indent="0" algn="just" defTabSz="914400">
              <a:lnSpc>
                <a:spcPct val="100000"/>
              </a:lnSpc>
              <a:spcBef>
                <a:spcPts val="479"/>
              </a:spcBef>
              <a:buNone/>
              <a:tabLst>
                <a:tab algn="l" pos="0"/>
              </a:tabLst>
            </a:pPr>
            <a:r>
              <a:rPr b="0" lang="es-AR" sz="2400" spc="-1" strike="noStrike">
                <a:solidFill>
                  <a:schemeClr val="dk1"/>
                </a:solidFill>
                <a:latin typeface="Arial"/>
              </a:rPr>
              <a:t>Entonces, en este régimen la obra —estatua o relato de ficción, poema o pintura— es una representación vista a través de un conjunto de convenciones expresivas —el poder de la tradición y de la estética normativa— que verifica la adecuación, la conveniencia de la imagen misma y el funcionamiento de la imagen. Se trata de «todo un sistema de criterios que determinan la manera en que una habilidad de escultor, dando forma a la materia bruta, puede coincidir con una capacidad de artista de dar a las figuras que convienen las formas de expresión que convienen».</a:t>
            </a:r>
            <a:endParaRPr b="0" lang="es-AR"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a:buNone/>
            </a:pPr>
            <a:endParaRPr b="0" lang="es-AR" sz="4000" spc="-100" strike="noStrike">
              <a:solidFill>
                <a:schemeClr val="dk2"/>
              </a:solidFill>
              <a:latin typeface="Arial"/>
            </a:endParaRPr>
          </a:p>
        </p:txBody>
      </p:sp>
      <p:sp>
        <p:nvSpPr>
          <p:cNvPr id="107" name="PlaceHolder 2"/>
          <p:cNvSpPr>
            <a:spLocks noGrp="1"/>
          </p:cNvSpPr>
          <p:nvPr>
            <p:ph/>
          </p:nvPr>
        </p:nvSpPr>
        <p:spPr>
          <a:xfrm>
            <a:off x="457200" y="1600200"/>
            <a:ext cx="8229240" cy="4876560"/>
          </a:xfrm>
          <a:prstGeom prst="rect">
            <a:avLst/>
          </a:prstGeom>
          <a:noFill/>
          <a:ln w="0">
            <a:noFill/>
          </a:ln>
        </p:spPr>
        <p:txBody>
          <a:bodyPr lIns="91440" rIns="91440" tIns="45720" bIns="45720" anchor="t">
            <a:noAutofit/>
          </a:bodyPr>
          <a:p>
            <a:pPr indent="0" defTabSz="914400">
              <a:lnSpc>
                <a:spcPct val="100000"/>
              </a:lnSpc>
              <a:spcBef>
                <a:spcPts val="479"/>
              </a:spcBef>
              <a:buNone/>
              <a:tabLst>
                <a:tab algn="l" pos="0"/>
              </a:tabLst>
            </a:pPr>
            <a:r>
              <a:rPr b="0" lang="es-AR" sz="2400" spc="-1" strike="noStrike">
                <a:solidFill>
                  <a:schemeClr val="dk1"/>
                </a:solidFill>
                <a:latin typeface="Arial"/>
              </a:rPr>
              <a:t>La poética de la representación se sintetiza en cuatro principios:</a:t>
            </a:r>
            <a:endParaRPr b="0" lang="es-AR" sz="2400" spc="-1" strike="noStrike">
              <a:solidFill>
                <a:schemeClr val="dk1"/>
              </a:solidFill>
              <a:latin typeface="Arial"/>
            </a:endParaRPr>
          </a:p>
          <a:p>
            <a:pPr indent="0" defTabSz="914400">
              <a:lnSpc>
                <a:spcPct val="100000"/>
              </a:lnSpc>
              <a:spcBef>
                <a:spcPts val="479"/>
              </a:spcBef>
              <a:buNone/>
              <a:tabLst>
                <a:tab algn="l" pos="0"/>
              </a:tabLst>
            </a:pPr>
            <a:r>
              <a:rPr b="0" lang="es-AR" sz="2400" spc="-1" strike="noStrike">
                <a:solidFill>
                  <a:schemeClr val="dk1"/>
                </a:solidFill>
                <a:latin typeface="Arial"/>
              </a:rPr>
              <a:t>1. primacía de la fábula</a:t>
            </a:r>
            <a:endParaRPr b="0" lang="es-AR" sz="2400" spc="-1" strike="noStrike">
              <a:solidFill>
                <a:schemeClr val="dk1"/>
              </a:solidFill>
              <a:latin typeface="Arial"/>
            </a:endParaRPr>
          </a:p>
          <a:p>
            <a:pPr indent="0" defTabSz="914400">
              <a:lnSpc>
                <a:spcPct val="100000"/>
              </a:lnSpc>
              <a:spcBef>
                <a:spcPts val="479"/>
              </a:spcBef>
              <a:buNone/>
              <a:tabLst>
                <a:tab algn="l" pos="0"/>
              </a:tabLst>
            </a:pPr>
            <a:r>
              <a:rPr b="0" lang="es-AR" sz="2400" spc="-1" strike="noStrike">
                <a:solidFill>
                  <a:schemeClr val="dk1"/>
                </a:solidFill>
                <a:latin typeface="Arial"/>
              </a:rPr>
              <a:t>2. adecuación de la representación a la estética de géneros</a:t>
            </a:r>
            <a:endParaRPr b="0" lang="es-AR" sz="2400" spc="-1" strike="noStrike">
              <a:solidFill>
                <a:schemeClr val="dk1"/>
              </a:solidFill>
              <a:latin typeface="Arial"/>
            </a:endParaRPr>
          </a:p>
          <a:p>
            <a:pPr indent="0" defTabSz="914400">
              <a:lnSpc>
                <a:spcPct val="100000"/>
              </a:lnSpc>
              <a:spcBef>
                <a:spcPts val="479"/>
              </a:spcBef>
              <a:buNone/>
              <a:tabLst>
                <a:tab algn="l" pos="0"/>
              </a:tabLst>
            </a:pPr>
            <a:r>
              <a:rPr b="0" lang="es-AR" sz="2400" spc="-1" strike="noStrike">
                <a:solidFill>
                  <a:schemeClr val="dk1"/>
                </a:solidFill>
                <a:latin typeface="Arial"/>
              </a:rPr>
              <a:t>3. conformidad o conveniencia de los medios de representación</a:t>
            </a:r>
            <a:endParaRPr b="0" lang="es-AR" sz="2400" spc="-1" strike="noStrike">
              <a:solidFill>
                <a:schemeClr val="dk1"/>
              </a:solidFill>
              <a:latin typeface="Arial"/>
            </a:endParaRPr>
          </a:p>
          <a:p>
            <a:pPr indent="0" defTabSz="914400">
              <a:lnSpc>
                <a:spcPct val="100000"/>
              </a:lnSpc>
              <a:spcBef>
                <a:spcPts val="479"/>
              </a:spcBef>
              <a:buNone/>
              <a:tabLst>
                <a:tab algn="l" pos="0"/>
              </a:tabLst>
            </a:pPr>
            <a:r>
              <a:rPr b="0" lang="es-AR" sz="2400" spc="-1" strike="noStrike">
                <a:solidFill>
                  <a:schemeClr val="dk1"/>
                </a:solidFill>
                <a:latin typeface="Arial"/>
              </a:rPr>
              <a:t>4. ideal de la palabra en acto</a:t>
            </a:r>
            <a:endParaRPr b="0" lang="es-AR" sz="2400" spc="-1" strike="noStrike">
              <a:solidFill>
                <a:schemeClr val="dk1"/>
              </a:solidFill>
              <a:latin typeface="Arial"/>
            </a:endParaRPr>
          </a:p>
          <a:p>
            <a:pPr indent="0" defTabSz="914400">
              <a:lnSpc>
                <a:spcPct val="100000"/>
              </a:lnSpc>
              <a:spcBef>
                <a:spcPts val="479"/>
              </a:spcBef>
              <a:buNone/>
              <a:tabLst>
                <a:tab algn="l" pos="0"/>
              </a:tabLst>
            </a:pPr>
            <a:endParaRPr b="0" lang="es-AR"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defTabSz="914400">
              <a:lnSpc>
                <a:spcPct val="100000"/>
              </a:lnSpc>
              <a:buNone/>
            </a:pPr>
            <a:r>
              <a:rPr b="0" lang="es-AR" sz="4000" spc="-100" strike="noStrike">
                <a:solidFill>
                  <a:schemeClr val="dk2"/>
                </a:solidFill>
                <a:latin typeface="Arial"/>
              </a:rPr>
              <a:t>Clasificación de géneros (Aristóteles)</a:t>
            </a:r>
            <a:endParaRPr b="0" lang="es-AR" sz="4000" spc="-1" strike="noStrike">
              <a:solidFill>
                <a:schemeClr val="dk1"/>
              </a:solidFill>
              <a:latin typeface="Arial"/>
            </a:endParaRPr>
          </a:p>
        </p:txBody>
      </p:sp>
      <p:pic>
        <p:nvPicPr>
          <p:cNvPr id="109" name="Picture 2" descr=""/>
          <p:cNvPicPr/>
          <p:nvPr/>
        </p:nvPicPr>
        <p:blipFill>
          <a:blip r:embed="rId1"/>
          <a:stretch/>
        </p:blipFill>
        <p:spPr>
          <a:xfrm>
            <a:off x="457200" y="2482920"/>
            <a:ext cx="8229240" cy="311076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a:buNone/>
            </a:pPr>
            <a:endParaRPr b="0" lang="es-AR" sz="4000" spc="-100" strike="noStrike">
              <a:solidFill>
                <a:schemeClr val="dk2"/>
              </a:solidFill>
              <a:latin typeface="Arial"/>
            </a:endParaRPr>
          </a:p>
        </p:txBody>
      </p:sp>
      <p:sp>
        <p:nvSpPr>
          <p:cNvPr id="111" name="PlaceHolder 2"/>
          <p:cNvSpPr>
            <a:spLocks noGrp="1"/>
          </p:cNvSpPr>
          <p:nvPr>
            <p:ph/>
          </p:nvPr>
        </p:nvSpPr>
        <p:spPr>
          <a:xfrm>
            <a:off x="457200" y="1600200"/>
            <a:ext cx="8229240" cy="4876560"/>
          </a:xfrm>
          <a:prstGeom prst="rect">
            <a:avLst/>
          </a:prstGeom>
          <a:noFill/>
          <a:ln w="0">
            <a:noFill/>
          </a:ln>
        </p:spPr>
        <p:txBody>
          <a:bodyPr lIns="91440" rIns="91440" tIns="45720" bIns="45720" anchor="t">
            <a:noAutofit/>
          </a:bodyPr>
          <a:p>
            <a:pPr indent="0" algn="just" defTabSz="914400">
              <a:lnSpc>
                <a:spcPct val="100000"/>
              </a:lnSpc>
              <a:spcBef>
                <a:spcPts val="479"/>
              </a:spcBef>
              <a:buNone/>
              <a:tabLst>
                <a:tab algn="l" pos="0"/>
              </a:tabLst>
            </a:pPr>
            <a:r>
              <a:rPr b="0" lang="es-AR" sz="2400" spc="-1" strike="noStrike">
                <a:solidFill>
                  <a:schemeClr val="dk1"/>
                </a:solidFill>
                <a:latin typeface="Arial"/>
              </a:rPr>
              <a:t>La poesía representativa estaba hecha de historias sometidas a principios de encadenamiento, de personajes sometidos a principios de verosimilitud y de discursos sometidos a principios de conveniencia. Se trata de una poética sometida a las normas clásicas de la inventio que determina la elección del tema; la dispositio que estipula el arreglo de las partes; y la elocutio que establece el despliegue del discurso ornamentado, sujeto a la norma de adecuación entre personaje, situación y lenguaje</a:t>
            </a:r>
            <a:endParaRPr b="0" lang="es-AR"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a:buNone/>
            </a:pPr>
            <a:endParaRPr b="0" lang="es-AR" sz="4000" spc="-100" strike="noStrike">
              <a:solidFill>
                <a:schemeClr val="dk2"/>
              </a:solidFill>
              <a:latin typeface="Arial"/>
            </a:endParaRPr>
          </a:p>
        </p:txBody>
      </p:sp>
      <p:sp>
        <p:nvSpPr>
          <p:cNvPr id="113" name="PlaceHolder 2"/>
          <p:cNvSpPr>
            <a:spLocks noGrp="1"/>
          </p:cNvSpPr>
          <p:nvPr>
            <p:ph/>
          </p:nvPr>
        </p:nvSpPr>
        <p:spPr>
          <a:xfrm>
            <a:off x="457200" y="1600200"/>
            <a:ext cx="8229240" cy="4876560"/>
          </a:xfrm>
          <a:prstGeom prst="rect">
            <a:avLst/>
          </a:prstGeom>
          <a:noFill/>
          <a:ln w="0">
            <a:noFill/>
          </a:ln>
        </p:spPr>
        <p:txBody>
          <a:bodyPr lIns="91440" rIns="91440" tIns="45720" bIns="45720" anchor="t">
            <a:normAutofit fontScale="98294" lnSpcReduction="10000"/>
          </a:bodyPr>
          <a:p>
            <a:pPr indent="0" algn="just" defTabSz="914400">
              <a:lnSpc>
                <a:spcPct val="100000"/>
              </a:lnSpc>
              <a:spcBef>
                <a:spcPts val="479"/>
              </a:spcBef>
              <a:buNone/>
              <a:tabLst>
                <a:tab algn="l" pos="0"/>
              </a:tabLst>
            </a:pPr>
            <a:r>
              <a:rPr b="0" lang="es-AR" sz="2400" spc="-1" strike="noStrike">
                <a:solidFill>
                  <a:schemeClr val="dk1"/>
                </a:solidFill>
                <a:latin typeface="Arial"/>
              </a:rPr>
              <a:t>Se trata de un acto de uso, de despliegue, de «performancia» de la palabra. Para la constitución de esta escena primigenia es vital la armonía de autor, personaje y espectador: los tres son actores de la palabra, poseedores del poder de una palabra que actúa, de una palabra que puede acudir a la retórica, que puede enseñar el arte de vivir, que puede tratar los asuntos humanos y divinos, porque es, sobre todo, una palabra eficaz. </a:t>
            </a:r>
            <a:r>
              <a:rPr b="1" lang="es-AR" sz="2400" spc="-1" strike="noStrike">
                <a:solidFill>
                  <a:schemeClr val="dk1"/>
                </a:solidFill>
                <a:latin typeface="Arial"/>
              </a:rPr>
              <a:t>El poder performativo o la eficacia de la palabra reposa en un orden estricto de las jerarquías</a:t>
            </a:r>
            <a:r>
              <a:rPr b="0" lang="es-AR" sz="2400" spc="-1" strike="noStrike">
                <a:solidFill>
                  <a:schemeClr val="dk1"/>
                </a:solidFill>
                <a:latin typeface="Arial"/>
              </a:rPr>
              <a:t>. Están jerarquizadas las normas y los componentes de la ficción: el lenguaje se somete a la ficción, el género al tema, el estilo a los personajes y situaciones, la invención prima sobre la disposición y la expresión. </a:t>
            </a:r>
            <a:endParaRPr b="0" lang="es-AR"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a:buNone/>
            </a:pPr>
            <a:endParaRPr b="0" lang="es-AR" sz="4000" spc="-100" strike="noStrike">
              <a:solidFill>
                <a:schemeClr val="dk2"/>
              </a:solidFill>
              <a:latin typeface="Arial"/>
            </a:endParaRPr>
          </a:p>
        </p:txBody>
      </p:sp>
      <p:sp>
        <p:nvSpPr>
          <p:cNvPr id="115" name="PlaceHolder 2"/>
          <p:cNvSpPr>
            <a:spLocks noGrp="1"/>
          </p:cNvSpPr>
          <p:nvPr>
            <p:ph/>
          </p:nvPr>
        </p:nvSpPr>
        <p:spPr>
          <a:xfrm>
            <a:off x="457200" y="1600200"/>
            <a:ext cx="8229240" cy="4876560"/>
          </a:xfrm>
          <a:prstGeom prst="rect">
            <a:avLst/>
          </a:prstGeom>
          <a:noFill/>
          <a:ln w="0">
            <a:noFill/>
          </a:ln>
        </p:spPr>
        <p:txBody>
          <a:bodyPr lIns="91440" rIns="91440" tIns="45720" bIns="45720" anchor="t">
            <a:normAutofit fontScale="96628" lnSpcReduction="10000"/>
          </a:bodyPr>
          <a:p>
            <a:pPr indent="0" algn="just" defTabSz="914400">
              <a:lnSpc>
                <a:spcPct val="100000"/>
              </a:lnSpc>
              <a:spcBef>
                <a:spcPts val="479"/>
              </a:spcBef>
              <a:buNone/>
              <a:tabLst>
                <a:tab algn="l" pos="0"/>
              </a:tabLst>
            </a:pPr>
            <a:r>
              <a:rPr b="0" lang="es-AR" sz="2400" spc="-1" strike="noStrike">
                <a:solidFill>
                  <a:schemeClr val="dk1"/>
                </a:solidFill>
                <a:latin typeface="Arial"/>
              </a:rPr>
              <a:t>¿Qué se hace visible para constituir un campo de lo común que permita construir una cierta comunidad? ¿Quiénes son los individuos que pueden ser reconocidos como sujetos en ese campo de lo común constituido? ¿Cómo esos sujetos devienen sujetos políticos, es decir, con posibilidad de disenso? En la respuesta a estas preguntas, la política constituye su dimensión estética. Como correlato, la estética —literatura y arte en general— se constituye como campo y como régimen de lo que es visible, expresable y comprensible. Es decir, la literatura no habla de todo lo que existe, sino que, de acuerdo con su política, vuelve visible, audible y expresable —y por lo tanto, inteligible— solo algunos aspectos de lo que existe, es decir, acomete una división de lo sensible al redistribuir las partes de lo común y el lugar de los individuos en ese común dividido</a:t>
            </a:r>
            <a:endParaRPr b="0" lang="es-AR"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a:buNone/>
            </a:pPr>
            <a:endParaRPr b="0" lang="es-AR" sz="4000" spc="-100" strike="noStrike">
              <a:solidFill>
                <a:schemeClr val="dk2"/>
              </a:solidFill>
              <a:latin typeface="Arial"/>
            </a:endParaRPr>
          </a:p>
        </p:txBody>
      </p:sp>
      <p:pic>
        <p:nvPicPr>
          <p:cNvPr id="117" name="Picture 2" descr=""/>
          <p:cNvPicPr/>
          <p:nvPr/>
        </p:nvPicPr>
        <p:blipFill>
          <a:blip r:embed="rId1"/>
          <a:stretch/>
        </p:blipFill>
        <p:spPr>
          <a:xfrm>
            <a:off x="755640" y="1845000"/>
            <a:ext cx="5730480" cy="3340440"/>
          </a:xfrm>
          <a:prstGeom prst="rect">
            <a:avLst/>
          </a:prstGeom>
          <a:ln w="0">
            <a:noFill/>
          </a:ln>
        </p:spPr>
      </p:pic>
      <p:pic>
        <p:nvPicPr>
          <p:cNvPr id="118" name="Picture 3" descr=""/>
          <p:cNvPicPr/>
          <p:nvPr/>
        </p:nvPicPr>
        <p:blipFill>
          <a:blip r:embed="rId2"/>
          <a:stretch/>
        </p:blipFill>
        <p:spPr>
          <a:xfrm>
            <a:off x="755640" y="5157360"/>
            <a:ext cx="5730480" cy="60912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defTabSz="914400">
              <a:lnSpc>
                <a:spcPct val="100000"/>
              </a:lnSpc>
              <a:buNone/>
            </a:pPr>
            <a:r>
              <a:rPr b="0" lang="es-AR" sz="4000" spc="-100" strike="noStrike">
                <a:solidFill>
                  <a:schemeClr val="dk2"/>
                </a:solidFill>
                <a:latin typeface="Arial"/>
              </a:rPr>
              <a:t>Régimen estético</a:t>
            </a:r>
            <a:endParaRPr b="0" lang="es-AR" sz="4000" spc="-1" strike="noStrike">
              <a:solidFill>
                <a:schemeClr val="dk1"/>
              </a:solidFill>
              <a:latin typeface="Arial"/>
            </a:endParaRPr>
          </a:p>
        </p:txBody>
      </p:sp>
      <p:sp>
        <p:nvSpPr>
          <p:cNvPr id="120" name="PlaceHolder 2"/>
          <p:cNvSpPr>
            <a:spLocks noGrp="1"/>
          </p:cNvSpPr>
          <p:nvPr>
            <p:ph/>
          </p:nvPr>
        </p:nvSpPr>
        <p:spPr>
          <a:xfrm>
            <a:off x="457200" y="1600200"/>
            <a:ext cx="8229240" cy="4876560"/>
          </a:xfrm>
          <a:prstGeom prst="rect">
            <a:avLst/>
          </a:prstGeom>
          <a:noFill/>
          <a:ln w="0">
            <a:noFill/>
          </a:ln>
        </p:spPr>
        <p:txBody>
          <a:bodyPr lIns="91440" rIns="91440" tIns="45720" bIns="45720" anchor="t">
            <a:noAutofit/>
          </a:bodyPr>
          <a:p>
            <a:pPr indent="0" algn="just" defTabSz="914400">
              <a:lnSpc>
                <a:spcPct val="100000"/>
              </a:lnSpc>
              <a:spcBef>
                <a:spcPts val="479"/>
              </a:spcBef>
              <a:buNone/>
              <a:tabLst>
                <a:tab algn="l" pos="0"/>
              </a:tabLst>
            </a:pPr>
            <a:r>
              <a:rPr b="0" lang="es-AR" sz="2400" spc="-1" strike="noStrike">
                <a:solidFill>
                  <a:schemeClr val="dk1"/>
                </a:solidFill>
                <a:latin typeface="Arial"/>
              </a:rPr>
              <a:t>En el tercer régimen de identificación del arte, el régimen estético, el énfasis se encuentra en la verificación de la pertenencia de la obra de arte a un sensorium particular. La obra de arte se convierte en una experiencia específica, es decir, inédita y que no depende de la adecuación o de la competencia de los modos de hacer, sino que se instala en la originalidad de la experiencia al provocar y transformar los modos de ser. Rancière lo sintetiza cuando dota de contenido específico a la estética como categoría: «Esto es lo que quiere decir ‘estética’: la propiedad de ser del arte en el régimen estético del arte ya no está dada por criterios de perfección técnica, sino por la asignación a una cierta forma de aprehensión sensible».</a:t>
            </a:r>
            <a:endParaRPr b="0" lang="es-AR"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a:buNone/>
            </a:pPr>
            <a:endParaRPr b="0" lang="es-AR" sz="4000" spc="-100" strike="noStrike">
              <a:solidFill>
                <a:schemeClr val="dk2"/>
              </a:solidFill>
              <a:latin typeface="Arial"/>
            </a:endParaRPr>
          </a:p>
        </p:txBody>
      </p:sp>
      <p:pic>
        <p:nvPicPr>
          <p:cNvPr id="122" name="Picture 2" descr=""/>
          <p:cNvPicPr/>
          <p:nvPr/>
        </p:nvPicPr>
        <p:blipFill>
          <a:blip r:embed="rId1"/>
          <a:stretch/>
        </p:blipFill>
        <p:spPr>
          <a:xfrm>
            <a:off x="1706760" y="2288880"/>
            <a:ext cx="5730480" cy="349920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defTabSz="914400">
              <a:lnSpc>
                <a:spcPct val="100000"/>
              </a:lnSpc>
              <a:buNone/>
            </a:pPr>
            <a:r>
              <a:rPr b="0" lang="es-AR" sz="4000" spc="-100" strike="noStrike">
                <a:solidFill>
                  <a:schemeClr val="dk2"/>
                </a:solidFill>
                <a:latin typeface="Arial"/>
              </a:rPr>
              <a:t>Jacques Rancière (1940-)</a:t>
            </a:r>
            <a:endParaRPr b="0" lang="es-AR" sz="4000" spc="-1" strike="noStrike">
              <a:solidFill>
                <a:schemeClr val="dk1"/>
              </a:solidFill>
              <a:latin typeface="Arial"/>
            </a:endParaRPr>
          </a:p>
        </p:txBody>
      </p:sp>
      <p:pic>
        <p:nvPicPr>
          <p:cNvPr id="87" name="Picture 2" descr=""/>
          <p:cNvPicPr/>
          <p:nvPr/>
        </p:nvPicPr>
        <p:blipFill>
          <a:blip r:embed="rId1"/>
          <a:stretch/>
        </p:blipFill>
        <p:spPr>
          <a:xfrm>
            <a:off x="2476440" y="2640240"/>
            <a:ext cx="4190760" cy="279612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a:buNone/>
            </a:pPr>
            <a:endParaRPr b="0" lang="es-AR" sz="4000" spc="-100" strike="noStrike">
              <a:solidFill>
                <a:schemeClr val="dk2"/>
              </a:solidFill>
              <a:latin typeface="Arial"/>
            </a:endParaRPr>
          </a:p>
        </p:txBody>
      </p:sp>
      <p:pic>
        <p:nvPicPr>
          <p:cNvPr id="124" name="Picture 2" descr=""/>
          <p:cNvPicPr/>
          <p:nvPr/>
        </p:nvPicPr>
        <p:blipFill>
          <a:blip r:embed="rId1"/>
          <a:stretch/>
        </p:blipFill>
        <p:spPr>
          <a:xfrm>
            <a:off x="1706760" y="2423160"/>
            <a:ext cx="5730480" cy="323064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a:buNone/>
            </a:pPr>
            <a:endParaRPr b="0" lang="es-AR" sz="4000" spc="-100" strike="noStrike">
              <a:solidFill>
                <a:schemeClr val="dk2"/>
              </a:solidFill>
              <a:latin typeface="Arial"/>
            </a:endParaRPr>
          </a:p>
        </p:txBody>
      </p:sp>
      <p:pic>
        <p:nvPicPr>
          <p:cNvPr id="126" name="Picture 2" descr=""/>
          <p:cNvPicPr/>
          <p:nvPr/>
        </p:nvPicPr>
        <p:blipFill>
          <a:blip r:embed="rId1"/>
          <a:stretch/>
        </p:blipFill>
        <p:spPr>
          <a:xfrm>
            <a:off x="1706760" y="2346840"/>
            <a:ext cx="5730480" cy="338328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a:buNone/>
            </a:pPr>
            <a:endParaRPr b="0" lang="es-AR" sz="4000" spc="-100" strike="noStrike">
              <a:solidFill>
                <a:schemeClr val="dk2"/>
              </a:solidFill>
              <a:latin typeface="Arial"/>
            </a:endParaRPr>
          </a:p>
        </p:txBody>
      </p:sp>
      <p:pic>
        <p:nvPicPr>
          <p:cNvPr id="128" name="Picture 2" descr=""/>
          <p:cNvPicPr/>
          <p:nvPr/>
        </p:nvPicPr>
        <p:blipFill>
          <a:blip r:embed="rId1"/>
          <a:stretch/>
        </p:blipFill>
        <p:spPr>
          <a:xfrm>
            <a:off x="2652480" y="1600200"/>
            <a:ext cx="3839040" cy="487656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a:buNone/>
            </a:pPr>
            <a:endParaRPr b="0" lang="es-AR" sz="4000" spc="-100" strike="noStrike">
              <a:solidFill>
                <a:schemeClr val="dk2"/>
              </a:solidFill>
              <a:latin typeface="Arial"/>
            </a:endParaRPr>
          </a:p>
        </p:txBody>
      </p:sp>
      <p:pic>
        <p:nvPicPr>
          <p:cNvPr id="130" name="Picture 2" descr=""/>
          <p:cNvPicPr/>
          <p:nvPr/>
        </p:nvPicPr>
        <p:blipFill>
          <a:blip r:embed="rId1"/>
          <a:stretch/>
        </p:blipFill>
        <p:spPr>
          <a:xfrm>
            <a:off x="2566800" y="1600200"/>
            <a:ext cx="4010400" cy="487656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a:buNone/>
            </a:pPr>
            <a:endParaRPr b="0" lang="es-AR" sz="4000" spc="-100" strike="noStrike">
              <a:solidFill>
                <a:schemeClr val="dk2"/>
              </a:solidFill>
              <a:latin typeface="Arial"/>
            </a:endParaRPr>
          </a:p>
        </p:txBody>
      </p:sp>
      <p:pic>
        <p:nvPicPr>
          <p:cNvPr id="132" name="Picture 2" descr=""/>
          <p:cNvPicPr/>
          <p:nvPr/>
        </p:nvPicPr>
        <p:blipFill>
          <a:blip r:embed="rId1"/>
          <a:stretch/>
        </p:blipFill>
        <p:spPr>
          <a:xfrm>
            <a:off x="827640" y="1989000"/>
            <a:ext cx="5730480" cy="107280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a:buNone/>
            </a:pPr>
            <a:endParaRPr b="0" lang="es-AR" sz="4000" spc="-100" strike="noStrike">
              <a:solidFill>
                <a:schemeClr val="dk2"/>
              </a:solidFill>
              <a:latin typeface="Arial"/>
            </a:endParaRPr>
          </a:p>
        </p:txBody>
      </p:sp>
      <p:pic>
        <p:nvPicPr>
          <p:cNvPr id="134" name="Picture 2" descr=""/>
          <p:cNvPicPr/>
          <p:nvPr/>
        </p:nvPicPr>
        <p:blipFill>
          <a:blip r:embed="rId1"/>
          <a:stretch/>
        </p:blipFill>
        <p:spPr>
          <a:xfrm>
            <a:off x="1706760" y="1917000"/>
            <a:ext cx="5730480" cy="424296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a:buNone/>
            </a:pPr>
            <a:endParaRPr b="0" lang="es-AR" sz="4000" spc="-100" strike="noStrike">
              <a:solidFill>
                <a:schemeClr val="dk2"/>
              </a:solidFill>
              <a:latin typeface="Arial"/>
            </a:endParaRPr>
          </a:p>
        </p:txBody>
      </p:sp>
      <p:pic>
        <p:nvPicPr>
          <p:cNvPr id="136" name="Picture 2" descr=""/>
          <p:cNvPicPr/>
          <p:nvPr/>
        </p:nvPicPr>
        <p:blipFill>
          <a:blip r:embed="rId1"/>
          <a:stretch/>
        </p:blipFill>
        <p:spPr>
          <a:xfrm>
            <a:off x="2067120" y="1600200"/>
            <a:ext cx="5009760" cy="487656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rmAutofit fontScale="87256" lnSpcReduction="20000"/>
          </a:bodyPr>
          <a:p>
            <a:pPr indent="0" defTabSz="914400">
              <a:lnSpc>
                <a:spcPct val="100000"/>
              </a:lnSpc>
              <a:buNone/>
            </a:pPr>
            <a:r>
              <a:rPr b="0" lang="es-AR" sz="4000" spc="-100" strike="noStrike">
                <a:solidFill>
                  <a:schemeClr val="dk2"/>
                </a:solidFill>
                <a:latin typeface="Arial"/>
              </a:rPr>
              <a:t>Distinciones terminológicas Wellek y Warren</a:t>
            </a:r>
            <a:endParaRPr b="0" lang="es-AR" sz="4000" spc="-1" strike="noStrike">
              <a:solidFill>
                <a:schemeClr val="dk1"/>
              </a:solidFill>
              <a:latin typeface="Arial"/>
            </a:endParaRPr>
          </a:p>
        </p:txBody>
      </p:sp>
      <p:sp>
        <p:nvSpPr>
          <p:cNvPr id="138" name="PlaceHolder 2"/>
          <p:cNvSpPr>
            <a:spLocks noGrp="1"/>
          </p:cNvSpPr>
          <p:nvPr>
            <p:ph/>
          </p:nvPr>
        </p:nvSpPr>
        <p:spPr>
          <a:xfrm>
            <a:off x="457200" y="1600200"/>
            <a:ext cx="8229240" cy="4876560"/>
          </a:xfrm>
          <a:prstGeom prst="rect">
            <a:avLst/>
          </a:prstGeom>
          <a:noFill/>
          <a:ln w="0">
            <a:noFill/>
          </a:ln>
        </p:spPr>
        <p:txBody>
          <a:bodyPr lIns="91440" rIns="91440" tIns="45720" bIns="45720" anchor="t">
            <a:noAutofit/>
          </a:bodyPr>
          <a:p>
            <a:pPr indent="0" defTabSz="914400">
              <a:lnSpc>
                <a:spcPct val="100000"/>
              </a:lnSpc>
              <a:spcBef>
                <a:spcPts val="479"/>
              </a:spcBef>
              <a:buNone/>
            </a:pPr>
            <a:endParaRPr b="0" lang="es-AR" sz="2400" spc="-1" strike="noStrike">
              <a:solidFill>
                <a:schemeClr val="dk1"/>
              </a:solidFill>
              <a:latin typeface="Arial"/>
            </a:endParaRPr>
          </a:p>
          <a:p>
            <a:pPr marL="182880" indent="-182880" defTabSz="914400">
              <a:lnSpc>
                <a:spcPct val="100000"/>
              </a:lnSpc>
              <a:spcBef>
                <a:spcPts val="479"/>
              </a:spcBef>
              <a:buClr>
                <a:srgbClr val="93a299"/>
              </a:buClr>
              <a:buSzPct val="85000"/>
              <a:buFont typeface="Arial"/>
              <a:buChar char="•"/>
            </a:pPr>
            <a:r>
              <a:rPr b="0" lang="es-AR" sz="2400" spc="-1" strike="noStrike">
                <a:solidFill>
                  <a:schemeClr val="dk1"/>
                </a:solidFill>
                <a:latin typeface="Arial"/>
              </a:rPr>
              <a:t>Teoría literaria: estudio de los principios y criterios de la literatura </a:t>
            </a:r>
            <a:endParaRPr b="0" lang="es-AR" sz="2400" spc="-1" strike="noStrike">
              <a:solidFill>
                <a:schemeClr val="dk1"/>
              </a:solidFill>
              <a:latin typeface="Arial"/>
            </a:endParaRPr>
          </a:p>
          <a:p>
            <a:pPr marL="182880" indent="-182880" defTabSz="914400">
              <a:lnSpc>
                <a:spcPct val="100000"/>
              </a:lnSpc>
              <a:spcBef>
                <a:spcPts val="479"/>
              </a:spcBef>
              <a:buClr>
                <a:srgbClr val="93a299"/>
              </a:buClr>
              <a:buSzPct val="85000"/>
              <a:buFont typeface="Arial"/>
              <a:buChar char="•"/>
            </a:pPr>
            <a:r>
              <a:rPr b="0" lang="es-AR" sz="2400" spc="-1" strike="noStrike">
                <a:solidFill>
                  <a:schemeClr val="dk1"/>
                </a:solidFill>
                <a:latin typeface="Arial"/>
              </a:rPr>
              <a:t>Crítica literaria: estudio de las obras literarias concretas abordadas aisladamente o en serie con enfoque sincrónico </a:t>
            </a:r>
            <a:endParaRPr b="0" lang="es-AR" sz="2400" spc="-1" strike="noStrike">
              <a:solidFill>
                <a:schemeClr val="dk1"/>
              </a:solidFill>
              <a:latin typeface="Arial"/>
            </a:endParaRPr>
          </a:p>
          <a:p>
            <a:pPr marL="182880" indent="-182880" defTabSz="914400">
              <a:lnSpc>
                <a:spcPct val="100000"/>
              </a:lnSpc>
              <a:spcBef>
                <a:spcPts val="479"/>
              </a:spcBef>
              <a:buClr>
                <a:srgbClr val="93a299"/>
              </a:buClr>
              <a:buSzPct val="85000"/>
              <a:buFont typeface="Arial"/>
              <a:buChar char="•"/>
            </a:pPr>
            <a:r>
              <a:rPr b="0" lang="es-AR" sz="2400" spc="-1" strike="noStrike">
                <a:solidFill>
                  <a:schemeClr val="dk1"/>
                </a:solidFill>
                <a:latin typeface="Arial"/>
              </a:rPr>
              <a:t>Historia literaria: estudio de las obras literarias concretas abordadas aisladamente o en serie con enfoque diacrónico</a:t>
            </a:r>
            <a:endParaRPr b="0" lang="es-AR" sz="2400" spc="-1" strike="noStrike">
              <a:solidFill>
                <a:schemeClr val="dk1"/>
              </a:solidFill>
              <a:latin typeface="Arial"/>
            </a:endParaRPr>
          </a:p>
          <a:p>
            <a:pPr indent="0" defTabSz="914400">
              <a:lnSpc>
                <a:spcPct val="100000"/>
              </a:lnSpc>
              <a:spcBef>
                <a:spcPts val="479"/>
              </a:spcBef>
              <a:buNone/>
            </a:pPr>
            <a:endParaRPr b="0" lang="es-AR"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a:buNone/>
            </a:pPr>
            <a:endParaRPr b="0" lang="es-AR" sz="4000" spc="-100" strike="noStrike">
              <a:solidFill>
                <a:schemeClr val="dk2"/>
              </a:solidFill>
              <a:latin typeface="Arial"/>
            </a:endParaRPr>
          </a:p>
        </p:txBody>
      </p:sp>
      <p:sp>
        <p:nvSpPr>
          <p:cNvPr id="140" name="PlaceHolder 2"/>
          <p:cNvSpPr>
            <a:spLocks noGrp="1"/>
          </p:cNvSpPr>
          <p:nvPr>
            <p:ph/>
          </p:nvPr>
        </p:nvSpPr>
        <p:spPr>
          <a:xfrm>
            <a:off x="457200" y="1600200"/>
            <a:ext cx="8229240" cy="4876560"/>
          </a:xfrm>
          <a:prstGeom prst="rect">
            <a:avLst/>
          </a:prstGeom>
          <a:noFill/>
          <a:ln w="0">
            <a:noFill/>
          </a:ln>
        </p:spPr>
        <p:txBody>
          <a:bodyPr lIns="91440" rIns="91440" tIns="45720" bIns="45720" anchor="t">
            <a:noAutofit/>
          </a:bodyPr>
          <a:p>
            <a:pPr indent="0" defTabSz="914400">
              <a:lnSpc>
                <a:spcPct val="100000"/>
              </a:lnSpc>
              <a:spcBef>
                <a:spcPts val="479"/>
              </a:spcBef>
              <a:buNone/>
              <a:tabLst>
                <a:tab algn="l" pos="0"/>
              </a:tabLst>
            </a:pPr>
            <a:r>
              <a:rPr b="0" lang="es-AR" sz="2400" spc="-1" strike="noStrike">
                <a:solidFill>
                  <a:schemeClr val="dk1"/>
                </a:solidFill>
                <a:latin typeface="Arial"/>
              </a:rPr>
              <a:t>1. ¿Qué categoría describe mejor texto de Ángel Rama?</a:t>
            </a:r>
            <a:endParaRPr b="0" lang="es-AR" sz="2400" spc="-1" strike="noStrike">
              <a:solidFill>
                <a:schemeClr val="dk1"/>
              </a:solidFill>
              <a:latin typeface="Arial"/>
            </a:endParaRPr>
          </a:p>
          <a:p>
            <a:pPr indent="0" defTabSz="914400">
              <a:lnSpc>
                <a:spcPct val="100000"/>
              </a:lnSpc>
              <a:spcBef>
                <a:spcPts val="479"/>
              </a:spcBef>
              <a:buNone/>
              <a:tabLst>
                <a:tab algn="l" pos="0"/>
              </a:tabLst>
            </a:pPr>
            <a:endParaRPr b="0" lang="es-AR" sz="2400" spc="-1" strike="noStrike">
              <a:solidFill>
                <a:schemeClr val="dk1"/>
              </a:solidFill>
              <a:latin typeface="Arial"/>
            </a:endParaRPr>
          </a:p>
          <a:p>
            <a:pPr indent="0" defTabSz="914400">
              <a:lnSpc>
                <a:spcPct val="100000"/>
              </a:lnSpc>
              <a:spcBef>
                <a:spcPts val="479"/>
              </a:spcBef>
              <a:buNone/>
              <a:tabLst>
                <a:tab algn="l" pos="0"/>
              </a:tabLst>
            </a:pPr>
            <a:r>
              <a:rPr b="0" lang="es-AR" sz="2400" spc="-1" strike="noStrike">
                <a:solidFill>
                  <a:schemeClr val="dk1"/>
                </a:solidFill>
                <a:latin typeface="Arial"/>
              </a:rPr>
              <a:t>2. ¿Qué relaciones puede establecer entre teoría, crítica e historia literaria en el texto de Rama?</a:t>
            </a:r>
            <a:endParaRPr b="0" lang="es-AR" sz="2400" spc="-1" strike="noStrike">
              <a:solidFill>
                <a:schemeClr val="dk1"/>
              </a:solidFill>
              <a:latin typeface="Arial"/>
            </a:endParaRPr>
          </a:p>
          <a:p>
            <a:pPr indent="0" defTabSz="914400">
              <a:lnSpc>
                <a:spcPct val="100000"/>
              </a:lnSpc>
              <a:spcBef>
                <a:spcPts val="479"/>
              </a:spcBef>
              <a:buNone/>
              <a:tabLst>
                <a:tab algn="l" pos="0"/>
              </a:tabLst>
            </a:pPr>
            <a:endParaRPr b="0" lang="es-AR"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title"/>
          </p:nvPr>
        </p:nvSpPr>
        <p:spPr>
          <a:xfrm>
            <a:off x="311760" y="1302120"/>
            <a:ext cx="8520120" cy="572400"/>
          </a:xfrm>
          <a:prstGeom prst="rect">
            <a:avLst/>
          </a:prstGeom>
          <a:noFill/>
          <a:ln w="0">
            <a:noFill/>
          </a:ln>
        </p:spPr>
        <p:txBody>
          <a:bodyPr lIns="91440" rIns="91440" tIns="91440" bIns="91440" anchor="t">
            <a:normAutofit fontScale="65255"/>
          </a:bodyPr>
          <a:p>
            <a:pPr indent="0" defTabSz="914400">
              <a:lnSpc>
                <a:spcPct val="100000"/>
              </a:lnSpc>
              <a:buNone/>
            </a:pPr>
            <a:r>
              <a:rPr b="0" lang="es" sz="4000" spc="-100" strike="noStrike">
                <a:solidFill>
                  <a:schemeClr val="dk2"/>
                </a:solidFill>
                <a:latin typeface="Arial"/>
              </a:rPr>
              <a:t>Concepto de política</a:t>
            </a:r>
            <a:endParaRPr b="0" lang="es-AR" sz="4000" spc="-1" strike="noStrike">
              <a:solidFill>
                <a:schemeClr val="dk1"/>
              </a:solidFill>
              <a:latin typeface="Arial"/>
            </a:endParaRPr>
          </a:p>
        </p:txBody>
      </p:sp>
      <p:sp>
        <p:nvSpPr>
          <p:cNvPr id="89" name="PlaceHolder 2"/>
          <p:cNvSpPr>
            <a:spLocks noGrp="1"/>
          </p:cNvSpPr>
          <p:nvPr>
            <p:ph/>
          </p:nvPr>
        </p:nvSpPr>
        <p:spPr>
          <a:xfrm>
            <a:off x="311760" y="2009880"/>
            <a:ext cx="8520120" cy="3416040"/>
          </a:xfrm>
          <a:prstGeom prst="rect">
            <a:avLst/>
          </a:prstGeom>
          <a:noFill/>
          <a:ln w="0">
            <a:noFill/>
          </a:ln>
        </p:spPr>
        <p:txBody>
          <a:bodyPr lIns="91440" rIns="91440" tIns="91440" bIns="91440" anchor="t">
            <a:normAutofit/>
          </a:bodyPr>
          <a:p>
            <a:pPr indent="0" defTabSz="914400">
              <a:lnSpc>
                <a:spcPct val="100000"/>
              </a:lnSpc>
              <a:buNone/>
              <a:tabLst>
                <a:tab algn="l" pos="0"/>
              </a:tabLst>
            </a:pPr>
            <a:r>
              <a:rPr b="0" lang="es" sz="2400" spc="-1" strike="noStrike">
                <a:solidFill>
                  <a:schemeClr val="dk1"/>
                </a:solidFill>
                <a:latin typeface="Arial"/>
              </a:rPr>
              <a:t>La configuración de una forma específica de comunidad</a:t>
            </a:r>
            <a:endParaRPr b="0" lang="es-AR" sz="2400" spc="-1" strike="noStrike">
              <a:solidFill>
                <a:schemeClr val="dk1"/>
              </a:solidFill>
              <a:latin typeface="Arial"/>
            </a:endParaRPr>
          </a:p>
          <a:p>
            <a:pPr indent="0" defTabSz="914400">
              <a:lnSpc>
                <a:spcPct val="100000"/>
              </a:lnSpc>
              <a:spcBef>
                <a:spcPts val="1199"/>
              </a:spcBef>
              <a:buNone/>
              <a:tabLst>
                <a:tab algn="l" pos="0"/>
              </a:tabLst>
            </a:pPr>
            <a:endParaRPr b="0" lang="es-AR" sz="2400" spc="-1" strike="noStrike">
              <a:solidFill>
                <a:schemeClr val="dk1"/>
              </a:solidFill>
              <a:latin typeface="Arial"/>
            </a:endParaRPr>
          </a:p>
          <a:p>
            <a:pPr indent="0" defTabSz="914400">
              <a:lnSpc>
                <a:spcPct val="100000"/>
              </a:lnSpc>
              <a:spcBef>
                <a:spcPts val="1199"/>
              </a:spcBef>
              <a:spcAft>
                <a:spcPts val="1199"/>
              </a:spcAft>
              <a:buNone/>
              <a:tabLst>
                <a:tab algn="l" pos="0"/>
              </a:tabLst>
            </a:pPr>
            <a:r>
              <a:rPr b="0" i="1" lang="es" sz="2400" spc="-1" strike="noStrike">
                <a:solidFill>
                  <a:schemeClr val="dk1"/>
                </a:solidFill>
                <a:latin typeface="Arial"/>
              </a:rPr>
              <a:t>La política es la constitución de una esfera específica donde se postula que ciertos objetos son comunes y se considera que ciertos sujetos son capaces de designar tales objetos y de argumentar sobre su tema (15)</a:t>
            </a:r>
            <a:endParaRPr b="0" lang="es-AR"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311760" y="1302120"/>
            <a:ext cx="8520120" cy="572400"/>
          </a:xfrm>
          <a:prstGeom prst="rect">
            <a:avLst/>
          </a:prstGeom>
          <a:noFill/>
          <a:ln w="0">
            <a:noFill/>
          </a:ln>
        </p:spPr>
        <p:txBody>
          <a:bodyPr lIns="91440" rIns="91440" tIns="91440" bIns="91440" anchor="t">
            <a:normAutofit fontScale="65255"/>
          </a:bodyPr>
          <a:p>
            <a:pPr indent="0" defTabSz="914400">
              <a:lnSpc>
                <a:spcPct val="100000"/>
              </a:lnSpc>
              <a:buNone/>
            </a:pPr>
            <a:r>
              <a:rPr b="0" lang="es" sz="4000" spc="-100" strike="noStrike">
                <a:solidFill>
                  <a:schemeClr val="dk2"/>
                </a:solidFill>
                <a:latin typeface="Arial"/>
              </a:rPr>
              <a:t>Reparto de lo sensible</a:t>
            </a:r>
            <a:endParaRPr b="0" lang="es-AR" sz="4000" spc="-1" strike="noStrike">
              <a:solidFill>
                <a:schemeClr val="dk1"/>
              </a:solidFill>
              <a:latin typeface="Arial"/>
            </a:endParaRPr>
          </a:p>
        </p:txBody>
      </p:sp>
      <p:sp>
        <p:nvSpPr>
          <p:cNvPr id="91" name="PlaceHolder 2"/>
          <p:cNvSpPr>
            <a:spLocks noGrp="1"/>
          </p:cNvSpPr>
          <p:nvPr>
            <p:ph/>
          </p:nvPr>
        </p:nvSpPr>
        <p:spPr>
          <a:xfrm>
            <a:off x="311760" y="2009880"/>
            <a:ext cx="8520120" cy="3416040"/>
          </a:xfrm>
          <a:prstGeom prst="rect">
            <a:avLst/>
          </a:prstGeom>
          <a:noFill/>
          <a:ln w="0">
            <a:noFill/>
          </a:ln>
        </p:spPr>
        <p:txBody>
          <a:bodyPr lIns="91440" rIns="91440" tIns="91440" bIns="91440" anchor="t">
            <a:normAutofit/>
          </a:bodyPr>
          <a:p>
            <a:pPr indent="0" defTabSz="914400">
              <a:lnSpc>
                <a:spcPct val="100000"/>
              </a:lnSpc>
              <a:spcAft>
                <a:spcPts val="1199"/>
              </a:spcAft>
              <a:buNone/>
              <a:tabLst>
                <a:tab algn="l" pos="0"/>
              </a:tabLst>
            </a:pPr>
            <a:r>
              <a:rPr b="0" lang="es" sz="2400" spc="-1" strike="noStrike">
                <a:solidFill>
                  <a:schemeClr val="dk1"/>
                </a:solidFill>
                <a:latin typeface="Arial"/>
              </a:rPr>
              <a:t>La distribución y redistribución de los espacios y los tiempos, de los lugares y las identidades, de la palabra y el ruido, de lo visible y lo invisible, conforman el reparto de lo sensible (16)</a:t>
            </a:r>
            <a:endParaRPr b="0" lang="es-AR"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311760" y="1302120"/>
            <a:ext cx="8520120" cy="572400"/>
          </a:xfrm>
          <a:prstGeom prst="rect">
            <a:avLst/>
          </a:prstGeom>
          <a:noFill/>
          <a:ln w="0">
            <a:noFill/>
          </a:ln>
        </p:spPr>
        <p:txBody>
          <a:bodyPr lIns="91440" rIns="91440" tIns="91440" bIns="91440" anchor="t">
            <a:normAutofit fontScale="65255"/>
          </a:bodyPr>
          <a:p>
            <a:pPr indent="0" defTabSz="914400">
              <a:lnSpc>
                <a:spcPct val="100000"/>
              </a:lnSpc>
              <a:buNone/>
            </a:pPr>
            <a:r>
              <a:rPr b="0" lang="es" sz="4000" spc="-100" strike="noStrike">
                <a:solidFill>
                  <a:schemeClr val="dk2"/>
                </a:solidFill>
                <a:latin typeface="Arial"/>
              </a:rPr>
              <a:t>Política de la literatura</a:t>
            </a:r>
            <a:endParaRPr b="0" lang="es-AR" sz="4000" spc="-1" strike="noStrike">
              <a:solidFill>
                <a:schemeClr val="dk1"/>
              </a:solidFill>
              <a:latin typeface="Arial"/>
            </a:endParaRPr>
          </a:p>
        </p:txBody>
      </p:sp>
      <p:sp>
        <p:nvSpPr>
          <p:cNvPr id="93" name="PlaceHolder 2"/>
          <p:cNvSpPr>
            <a:spLocks noGrp="1"/>
          </p:cNvSpPr>
          <p:nvPr>
            <p:ph/>
          </p:nvPr>
        </p:nvSpPr>
        <p:spPr>
          <a:xfrm>
            <a:off x="311760" y="2009880"/>
            <a:ext cx="8520120" cy="3416040"/>
          </a:xfrm>
          <a:prstGeom prst="rect">
            <a:avLst/>
          </a:prstGeom>
          <a:noFill/>
          <a:ln w="0">
            <a:noFill/>
          </a:ln>
        </p:spPr>
        <p:txBody>
          <a:bodyPr lIns="91440" rIns="91440" tIns="91440" bIns="91440" anchor="t">
            <a:normAutofit/>
          </a:bodyPr>
          <a:p>
            <a:pPr indent="0" defTabSz="914400">
              <a:lnSpc>
                <a:spcPct val="100000"/>
              </a:lnSpc>
              <a:spcAft>
                <a:spcPts val="1199"/>
              </a:spcAft>
              <a:buNone/>
              <a:tabLst>
                <a:tab algn="l" pos="0"/>
              </a:tabLst>
            </a:pPr>
            <a:r>
              <a:rPr b="0" lang="es" sz="2400" spc="-1" strike="noStrike">
                <a:solidFill>
                  <a:schemeClr val="dk1"/>
                </a:solidFill>
                <a:latin typeface="Arial"/>
              </a:rPr>
              <a:t>Esta expresión, entonces, implica que la literatura interviene en tanto que literatura en ese recorte de los espacios y los tiempos, de lo visible y lo invisible, de la palabra y el ruido. Interviene en la relación entre prácticas, entre formas de visibilidad y modos de decir que recortan uno o varios mundos comunes (17)</a:t>
            </a:r>
            <a:endParaRPr b="0" lang="es-AR"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defTabSz="914400">
              <a:lnSpc>
                <a:spcPct val="100000"/>
              </a:lnSpc>
              <a:buNone/>
            </a:pPr>
            <a:r>
              <a:rPr b="0" lang="es-AR" sz="4000" spc="-100" strike="noStrike">
                <a:solidFill>
                  <a:schemeClr val="dk2"/>
                </a:solidFill>
                <a:latin typeface="Arial"/>
              </a:rPr>
              <a:t>Régimen de identificación</a:t>
            </a:r>
            <a:endParaRPr b="0" lang="es-AR" sz="4000" spc="-1" strike="noStrike">
              <a:solidFill>
                <a:schemeClr val="dk1"/>
              </a:solidFill>
              <a:latin typeface="Arial"/>
            </a:endParaRPr>
          </a:p>
        </p:txBody>
      </p:sp>
      <p:sp>
        <p:nvSpPr>
          <p:cNvPr id="95" name="PlaceHolder 2"/>
          <p:cNvSpPr>
            <a:spLocks noGrp="1"/>
          </p:cNvSpPr>
          <p:nvPr>
            <p:ph/>
          </p:nvPr>
        </p:nvSpPr>
        <p:spPr>
          <a:xfrm>
            <a:off x="457200" y="1600200"/>
            <a:ext cx="8229240" cy="4876560"/>
          </a:xfrm>
          <a:prstGeom prst="rect">
            <a:avLst/>
          </a:prstGeom>
          <a:noFill/>
          <a:ln w="0">
            <a:noFill/>
          </a:ln>
        </p:spPr>
        <p:txBody>
          <a:bodyPr lIns="91440" rIns="91440" tIns="45720" bIns="45720" anchor="t">
            <a:noAutofit/>
          </a:bodyPr>
          <a:p>
            <a:pPr indent="0" algn="just" defTabSz="914400">
              <a:lnSpc>
                <a:spcPct val="100000"/>
              </a:lnSpc>
              <a:spcBef>
                <a:spcPts val="479"/>
              </a:spcBef>
              <a:buNone/>
              <a:tabLst>
                <a:tab algn="l" pos="0"/>
              </a:tabLst>
            </a:pPr>
            <a:r>
              <a:rPr b="0" lang="es-AR" sz="2400" spc="-1" strike="noStrike">
                <a:solidFill>
                  <a:schemeClr val="dk1"/>
                </a:solidFill>
                <a:latin typeface="Arial"/>
              </a:rPr>
              <a:t>Para la definición de la categoría de régimen de identificación del arte es fundamental la formulación de Rancière sobre la estética como «un régimen de visibilidad y de inteligibilidad del arte» y como un «modo de discurso interpretativo que pertenece, él mismo, a las formas de este régimen» . De hecho, el arte no existe sin un régimen de percepción y sin un pensamiento que permita reconocerlo y distinguir sus formas como formas comunes, respectivamente (Viviescas, 2011)</a:t>
            </a:r>
            <a:endParaRPr b="0" lang="es-AR"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a:buNone/>
            </a:pPr>
            <a:endParaRPr b="0" lang="es-AR" sz="4000" spc="-100" strike="noStrike">
              <a:solidFill>
                <a:schemeClr val="dk2"/>
              </a:solidFill>
              <a:latin typeface="Arial"/>
            </a:endParaRPr>
          </a:p>
        </p:txBody>
      </p:sp>
      <p:sp>
        <p:nvSpPr>
          <p:cNvPr id="97" name="PlaceHolder 2"/>
          <p:cNvSpPr>
            <a:spLocks noGrp="1"/>
          </p:cNvSpPr>
          <p:nvPr>
            <p:ph/>
          </p:nvPr>
        </p:nvSpPr>
        <p:spPr>
          <a:xfrm>
            <a:off x="457200" y="1600200"/>
            <a:ext cx="8229240" cy="4876560"/>
          </a:xfrm>
          <a:prstGeom prst="rect">
            <a:avLst/>
          </a:prstGeom>
          <a:noFill/>
          <a:ln w="0">
            <a:noFill/>
          </a:ln>
        </p:spPr>
        <p:txBody>
          <a:bodyPr lIns="91440" rIns="91440" tIns="45720" bIns="45720" anchor="t">
            <a:noAutofit/>
          </a:bodyPr>
          <a:p>
            <a:pPr indent="0" algn="just" defTabSz="914400">
              <a:lnSpc>
                <a:spcPct val="100000"/>
              </a:lnSpc>
              <a:spcBef>
                <a:spcPts val="479"/>
              </a:spcBef>
              <a:buNone/>
              <a:tabLst>
                <a:tab algn="l" pos="0"/>
              </a:tabLst>
            </a:pPr>
            <a:r>
              <a:rPr b="0" lang="es-AR" sz="2400" spc="-1" strike="noStrike">
                <a:solidFill>
                  <a:schemeClr val="dk1"/>
                </a:solidFill>
                <a:latin typeface="Arial"/>
              </a:rPr>
              <a:t>Desde esta perspectiva, el arte no se distingue por una condición inmanente que lo funda de una vez y para siempre, sino por el movimiento de un mecanismo que pone en relación ciertas prácticas y operaciones que se realizan con los materiales, ciertas formas de visibilidad y modos de inteligibilidad. Esta no inmanencia del arte devuelve la condición fundadora al principio de la identificación, a la posibilidad de identificar —y por lo tanto nombrar— ciertas prácticas en ciertos contextos como arte. (Viviescas, 2011)</a:t>
            </a:r>
            <a:endParaRPr b="0" lang="es-AR" sz="2400" spc="-1" strike="noStrike">
              <a:solidFill>
                <a:schemeClr val="dk1"/>
              </a:solidFill>
              <a:latin typeface="Arial"/>
            </a:endParaRPr>
          </a:p>
          <a:p>
            <a:pPr indent="0" algn="just" defTabSz="914400">
              <a:lnSpc>
                <a:spcPct val="100000"/>
              </a:lnSpc>
              <a:spcBef>
                <a:spcPts val="479"/>
              </a:spcBef>
              <a:buNone/>
              <a:tabLst>
                <a:tab algn="l" pos="0"/>
              </a:tabLst>
            </a:pPr>
            <a:endParaRPr b="0" lang="es-AR"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a:buNone/>
            </a:pPr>
            <a:endParaRPr b="0" lang="es-AR" sz="4000" spc="-100" strike="noStrike">
              <a:solidFill>
                <a:schemeClr val="dk2"/>
              </a:solidFill>
              <a:latin typeface="Arial"/>
            </a:endParaRPr>
          </a:p>
        </p:txBody>
      </p:sp>
      <p:sp>
        <p:nvSpPr>
          <p:cNvPr id="99" name="PlaceHolder 2"/>
          <p:cNvSpPr>
            <a:spLocks noGrp="1"/>
          </p:cNvSpPr>
          <p:nvPr>
            <p:ph/>
          </p:nvPr>
        </p:nvSpPr>
        <p:spPr>
          <a:xfrm>
            <a:off x="457200" y="1600200"/>
            <a:ext cx="8229240" cy="4876560"/>
          </a:xfrm>
          <a:prstGeom prst="rect">
            <a:avLst/>
          </a:prstGeom>
          <a:noFill/>
          <a:ln w="0">
            <a:noFill/>
          </a:ln>
        </p:spPr>
        <p:txBody>
          <a:bodyPr lIns="91440" rIns="91440" tIns="45720" bIns="45720" anchor="t">
            <a:noAutofit/>
          </a:bodyPr>
          <a:p>
            <a:pPr indent="0" algn="just" defTabSz="914400">
              <a:lnSpc>
                <a:spcPct val="100000"/>
              </a:lnSpc>
              <a:spcBef>
                <a:spcPts val="479"/>
              </a:spcBef>
              <a:buNone/>
              <a:tabLst>
                <a:tab algn="l" pos="0"/>
              </a:tabLst>
            </a:pPr>
            <a:r>
              <a:rPr b="0" lang="es-AR" sz="2400" spc="-1" strike="noStrike">
                <a:solidFill>
                  <a:schemeClr val="dk1"/>
                </a:solidFill>
                <a:latin typeface="Arial"/>
              </a:rPr>
              <a:t>La identificación del arte no depende de una condición inmanente que le pertenezca, sino del régimen de distinción e identificación, del régimen de funcionamiento de las imágenes; el mismo objeto puede ser arte o no serlo, dependiendo del régimen con que se lo juzgue. Rancière identifica tres diferentes modalidades o regímenes de identificación de las artes: régimen ético, representativo y estético</a:t>
            </a:r>
            <a:endParaRPr b="0" lang="es-AR"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533520"/>
            <a:ext cx="8229240" cy="990360"/>
          </a:xfrm>
          <a:prstGeom prst="rect">
            <a:avLst/>
          </a:prstGeom>
          <a:noFill/>
          <a:ln w="0">
            <a:noFill/>
          </a:ln>
        </p:spPr>
        <p:txBody>
          <a:bodyPr lIns="91440" rIns="91440" tIns="45720" bIns="45720" anchor="ctr">
            <a:noAutofit/>
          </a:bodyPr>
          <a:p>
            <a:pPr indent="0" defTabSz="914400">
              <a:lnSpc>
                <a:spcPct val="100000"/>
              </a:lnSpc>
              <a:buNone/>
            </a:pPr>
            <a:r>
              <a:rPr b="0" lang="es-AR" sz="4000" spc="-100" strike="noStrike">
                <a:solidFill>
                  <a:schemeClr val="dk2"/>
                </a:solidFill>
                <a:latin typeface="Arial"/>
              </a:rPr>
              <a:t>Régimen ético</a:t>
            </a:r>
            <a:endParaRPr b="0" lang="es-AR" sz="4000" spc="-1" strike="noStrike">
              <a:solidFill>
                <a:schemeClr val="dk1"/>
              </a:solidFill>
              <a:latin typeface="Arial"/>
            </a:endParaRPr>
          </a:p>
        </p:txBody>
      </p:sp>
      <p:sp>
        <p:nvSpPr>
          <p:cNvPr id="101" name="PlaceHolder 2"/>
          <p:cNvSpPr>
            <a:spLocks noGrp="1"/>
          </p:cNvSpPr>
          <p:nvPr>
            <p:ph/>
          </p:nvPr>
        </p:nvSpPr>
        <p:spPr>
          <a:xfrm>
            <a:off x="457200" y="1600200"/>
            <a:ext cx="8229240" cy="4876560"/>
          </a:xfrm>
          <a:prstGeom prst="rect">
            <a:avLst/>
          </a:prstGeom>
          <a:noFill/>
          <a:ln w="0">
            <a:noFill/>
          </a:ln>
        </p:spPr>
        <p:txBody>
          <a:bodyPr lIns="91440" rIns="91440" tIns="45720" bIns="45720" anchor="t">
            <a:normAutofit fontScale="87465"/>
          </a:bodyPr>
          <a:p>
            <a:pPr indent="0" algn="just" defTabSz="914400">
              <a:lnSpc>
                <a:spcPct val="100000"/>
              </a:lnSpc>
              <a:spcBef>
                <a:spcPts val="479"/>
              </a:spcBef>
              <a:buNone/>
              <a:tabLst>
                <a:tab algn="l" pos="0"/>
              </a:tabLst>
            </a:pPr>
            <a:r>
              <a:rPr b="0" lang="es-AR" sz="2400" spc="-1" strike="noStrike">
                <a:solidFill>
                  <a:schemeClr val="dk1"/>
                </a:solidFill>
                <a:latin typeface="Arial"/>
              </a:rPr>
              <a:t>La obra de arte aparece como imagen de algo que la trasciende y se hace presente. En el ejemplo analizado por el autor, la Juno Ludovisi aparece como imagen de la divinidad, es decir, la estatua es «esencialmente aprehendida como una imagen de la divinidad». La percepción y el juicio de la imagen como objeto artístico responden a las preguntas sobre el permiso que tenemos para hacer imágenes de la divinidad, sobre la verdad de la divinidad imaginada y sobre la correspondencia de la imagen con la divinidad representada. Esta dependencia de la imagen con la divinidad y de la eficacia de la representación limita, a los ojos de Rancière, la autonomía de las obras del régimen ético del arte, al punto de poner en duda su condición misma de arte: «En este régimen no hay arte hablando con propiedad sino imágenes que juzgamos en función de su verdad intrínseca y de sus efectos sobre el modo de ser de los individuos y de la colectividad».</a:t>
            </a:r>
            <a:endParaRPr b="0" lang="es-AR" sz="24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theme/_rels/theme1.xml.rels><?xml version="1.0" encoding="UTF-8"?>
<Relationships xmlns="http://schemas.openxmlformats.org/package/2006/relationships"><Relationship Id="rId1" Type="http://schemas.openxmlformats.org/officeDocument/2006/relationships/image" Target="../media/image1.jpeg"/>
</Relationships>
</file>

<file path=ppt/theme/_rels/theme2.xml.rels><?xml version="1.0" encoding="UTF-8"?>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xmlns:r="http://schemas.openxmlformats.org/officeDocument/2006/relationships" name="Clarida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hade val="86000"/>
              </a:schemeClr>
            </a:gs>
            <a:gs pos="45000">
              <a:schemeClr val="phClr">
                <a:tint val="48000"/>
              </a:schemeClr>
            </a:gs>
            <a:gs pos="100000">
              <a:schemeClr val="phClr">
                <a:tint val="28000"/>
              </a:schemeClr>
            </a:gs>
          </a:gsLst>
          <a:path path="circle">
            <a:fillToRect l="100000" t="100000" r="100000" b="100000"/>
          </a:path>
          <a:tileRect l="0" t="0" r="0" b="0"/>
        </a:gradFill>
        <a:gradFill>
          <a:gsLst>
            <a:gs pos="0">
              <a:schemeClr val="phClr">
                <a:shade val="70000"/>
              </a:schemeClr>
            </a:gs>
            <a:gs pos="34000">
              <a:schemeClr val="phClr">
                <a:shade val="70000"/>
              </a:schemeClr>
            </a:gs>
            <a:gs pos="70000">
              <a:schemeClr val="phClr">
                <a:tint val="100000"/>
                <a:shade val="90000"/>
              </a:schemeClr>
            </a:gs>
            <a:gs pos="100000">
              <a:schemeClr val="phClr">
                <a:tint val="100000"/>
                <a:shade val="100000"/>
              </a:schemeClr>
            </a:gs>
          </a:gsLst>
          <a:path path="circle">
            <a:fillToRect l="100000" t="100000" r="100000" b="100000"/>
          </a:path>
          <a:tileRect l="0" t="0" r="0" b="0"/>
        </a:gradFill>
        <a:solidFill>
          <a:schemeClr val="phClr"/>
        </a:solidFill>
      </a:fillStyleLst>
      <a:lnStyleLst>
        <a:ln w="9525" cap="flat" cmpd="sng" algn="ctr">
          <a:prstDash val="solid"/>
        </a:ln>
        <a:ln w="26425" cap="flat" cmpd="sng" algn="ctr">
          <a:prstDash val="solid"/>
        </a:ln>
        <a:ln w="44450" cap="flat" cmpd="sng" algn="ctr">
          <a:prstDash val="solid"/>
        </a:ln>
        <a:ln w="9525" cap="flat" cmpd="sng" algn="ctr">
          <a:prstDash val="solid"/>
        </a:ln>
      </a:lnStyleLst>
      <a:effectStyleLst>
        <a:effectStyle>
          <a:effectLst/>
        </a:effectStyle>
        <a:effectStyle>
          <a:effectLst/>
        </a:effectStyle>
        <a:effectStyle>
          <a:effectLst/>
        </a:effectStyle>
        <a:effectStyle>
          <a:effectLst/>
        </a:effectStyle>
      </a:effectStyleLst>
      <a:bgFillStyleLst>
        <a:solidFill>
          <a:schemeClr val="phClr"/>
        </a:solidFill>
        <a:gradFill>
          <a:gsLst>
            <a:gs pos="0">
              <a:schemeClr val="phClr">
                <a:tint val="85000"/>
              </a:schemeClr>
            </a:gs>
            <a:gs pos="40000">
              <a:schemeClr val="phClr">
                <a:tint val="95000"/>
                <a:shade val="85000"/>
              </a:schemeClr>
            </a:gs>
            <a:gs pos="100000">
              <a:schemeClr val="phClr">
                <a:shade val="45000"/>
              </a:schemeClr>
            </a:gs>
          </a:gsLst>
          <a:lin ang="5400000" scaled="0"/>
          <a:tileRect l="0" t="0" r="0" b="0"/>
        </a:gradFill>
        <a:blipFill rotWithShape="1">
          <a:blip r:embed="rId1"/>
          <a:srcRect l="0" t="0" r="0" b="0"/>
          <a:tile tx="0" ty="0" sx="70000" sy="70000" flip="none" algn="tl"/>
        </a:blip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Clarida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hade val="86000"/>
              </a:schemeClr>
            </a:gs>
            <a:gs pos="45000">
              <a:schemeClr val="phClr">
                <a:tint val="48000"/>
              </a:schemeClr>
            </a:gs>
            <a:gs pos="100000">
              <a:schemeClr val="phClr">
                <a:tint val="28000"/>
              </a:schemeClr>
            </a:gs>
          </a:gsLst>
          <a:path path="circle">
            <a:fillToRect l="100000" t="100000" r="100000" b="100000"/>
          </a:path>
          <a:tileRect l="0" t="0" r="0" b="0"/>
        </a:gradFill>
        <a:gradFill>
          <a:gsLst>
            <a:gs pos="0">
              <a:schemeClr val="phClr">
                <a:shade val="70000"/>
              </a:schemeClr>
            </a:gs>
            <a:gs pos="34000">
              <a:schemeClr val="phClr">
                <a:shade val="70000"/>
              </a:schemeClr>
            </a:gs>
            <a:gs pos="70000">
              <a:schemeClr val="phClr">
                <a:tint val="100000"/>
                <a:shade val="90000"/>
              </a:schemeClr>
            </a:gs>
            <a:gs pos="100000">
              <a:schemeClr val="phClr">
                <a:tint val="100000"/>
                <a:shade val="100000"/>
              </a:schemeClr>
            </a:gs>
          </a:gsLst>
          <a:path path="circle">
            <a:fillToRect l="100000" t="100000" r="100000" b="100000"/>
          </a:path>
          <a:tileRect l="0" t="0" r="0" b="0"/>
        </a:gradFill>
        <a:solidFill>
          <a:schemeClr val="phClr"/>
        </a:solidFill>
      </a:fillStyleLst>
      <a:lnStyleLst>
        <a:ln w="9525" cap="flat" cmpd="sng" algn="ctr">
          <a:prstDash val="solid"/>
        </a:ln>
        <a:ln w="26425" cap="flat" cmpd="sng" algn="ctr">
          <a:prstDash val="solid"/>
        </a:ln>
        <a:ln w="44450" cap="flat" cmpd="sng" algn="ctr">
          <a:prstDash val="solid"/>
        </a:ln>
        <a:ln w="9525" cap="flat" cmpd="sng" algn="ctr">
          <a:prstDash val="solid"/>
        </a:ln>
      </a:lnStyleLst>
      <a:effectStyleLst>
        <a:effectStyle>
          <a:effectLst/>
        </a:effectStyle>
        <a:effectStyle>
          <a:effectLst/>
        </a:effectStyle>
        <a:effectStyle>
          <a:effectLst/>
        </a:effectStyle>
        <a:effectStyle>
          <a:effectLst/>
        </a:effectStyle>
      </a:effectStyleLst>
      <a:bgFillStyleLst>
        <a:solidFill>
          <a:schemeClr val="phClr"/>
        </a:solidFill>
        <a:gradFill>
          <a:gsLst>
            <a:gs pos="0">
              <a:schemeClr val="phClr">
                <a:tint val="85000"/>
              </a:schemeClr>
            </a:gs>
            <a:gs pos="40000">
              <a:schemeClr val="phClr">
                <a:tint val="95000"/>
                <a:shade val="85000"/>
              </a:schemeClr>
            </a:gs>
            <a:gs pos="100000">
              <a:schemeClr val="phClr">
                <a:shade val="45000"/>
              </a:schemeClr>
            </a:gs>
          </a:gsLst>
          <a:lin ang="5400000" scaled="0"/>
          <a:tileRect l="0" t="0" r="0" b="0"/>
        </a:gradFill>
        <a:blipFill rotWithShape="1">
          <a:blip r:embed="rId1"/>
          <a:srcRect l="0" t="0" r="0" b="0"/>
          <a:tile tx="0" ty="0" sx="70000" sy="70000" flip="none" algn="tl"/>
        </a:blip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1775</TotalTime>
  <Application>LibreOffice/7.6.2.1$Linux_X86_64 LibreOffice_project/60$Build-1</Application>
  <AppVersion>15.0000</AppVersion>
  <Words>2497</Words>
  <Paragraphs>87</Paragraphs>
  <Company>Luffi</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2022-03-29T19:36:32Z</dcterms:created>
  <dc:creator>Luffi</dc:creator>
  <dc:description/>
  <dc:language>es-ES</dc:language>
  <cp:lastModifiedBy/>
  <dcterms:modified xsi:type="dcterms:W3CDTF">2025-04-21T12:26:31Z</dcterms:modified>
  <cp:revision>14</cp:revision>
  <dc:subject/>
  <dc:title>Pierre Bourdieu (1930-2002)</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Presentación en pantalla (4:3)</vt:lpwstr>
  </property>
  <property fmtid="{D5CDD505-2E9C-101B-9397-08002B2CF9AE}" pid="4" name="Slides">
    <vt:i4>48</vt:i4>
  </property>
</Properties>
</file>