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2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22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21.xml.rels" ContentType="application/vnd.openxmlformats-package.relationships+xml"/>
  <Override PartName="/ppt/slideMasters/_rels/slideMaster19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18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7.xml.rels" ContentType="application/vnd.openxmlformats-package.relationships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13.xml" ContentType="application/vnd.openxmlformats-officedocument.presentationml.slideMaster+xml"/>
  <Override PartName="/ppt/presProps.xml" ContentType="application/vnd.openxmlformats-officedocument.presentationml.presProps+xml"/>
  <Override PartName="/ppt/theme/theme10.xml" ContentType="application/vnd.openxmlformats-officedocument.theme+xml"/>
  <Override PartName="/ppt/theme/theme9.xml" ContentType="application/vnd.openxmlformats-officedocument.theme+xml"/>
  <Override PartName="/ppt/theme/theme8.xml" ContentType="application/vnd.openxmlformats-officedocument.theme+xml"/>
  <Override PartName="/ppt/theme/theme7.xml" ContentType="application/vnd.openxmlformats-officedocument.theme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13.xml" ContentType="application/vnd.openxmlformats-officedocument.theme+xml"/>
  <Override PartName="/ppt/theme/theme3.xml" ContentType="application/vnd.openxmlformats-officedocument.theme+xml"/>
  <Override PartName="/ppt/theme/theme22.xml" ContentType="application/vnd.openxmlformats-officedocument.theme+xml"/>
  <Override PartName="/ppt/theme/theme21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18.xml" ContentType="application/vnd.openxmlformats-officedocument.theme+xml"/>
  <Override PartName="/ppt/theme/theme17.xml" ContentType="application/vnd.openxmlformats-officedocument.theme+xml"/>
  <Override PartName="/ppt/theme/theme16.xml" ContentType="application/vnd.openxmlformats-officedocument.theme+xml"/>
  <Override PartName="/ppt/theme/_rels/theme22.xml.rels" ContentType="application/vnd.openxmlformats-package.relationships+xml"/>
  <Override PartName="/ppt/theme/_rels/theme21.xml.rels" ContentType="application/vnd.openxmlformats-package.relationships+xml"/>
  <Override PartName="/ppt/theme/_rels/theme19.xml.rels" ContentType="application/vnd.openxmlformats-package.relationships+xml"/>
  <Override PartName="/ppt/theme/_rels/theme20.xml.rels" ContentType="application/vnd.openxmlformats-package.relationships+xml"/>
  <Override PartName="/ppt/theme/_rels/theme18.xml.rels" ContentType="application/vnd.openxmlformats-package.relationships+xml"/>
  <Override PartName="/ppt/theme/_rels/theme17.xml.rels" ContentType="application/vnd.openxmlformats-package.relationships+xml"/>
  <Override PartName="/ppt/theme/_rels/theme16.xml.rels" ContentType="application/vnd.openxmlformats-package.relationships+xml"/>
  <Override PartName="/ppt/theme/_rels/theme15.xml.rels" ContentType="application/vnd.openxmlformats-package.relationships+xml"/>
  <Override PartName="/ppt/theme/_rels/theme14.xml.rels" ContentType="application/vnd.openxmlformats-package.relationships+xml"/>
  <Override PartName="/ppt/theme/_rels/theme12.xml.rels" ContentType="application/vnd.openxmlformats-package.relationships+xml"/>
  <Override PartName="/ppt/theme/_rels/theme13.xml.rels" ContentType="application/vnd.openxmlformats-package.relationships+xml"/>
  <Override PartName="/ppt/theme/theme15.xml" ContentType="application/vnd.openxmlformats-officedocument.theme+xml"/>
  <Override PartName="/ppt/theme/theme14.xml" ContentType="application/vnd.openxmlformats-officedocument.theme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  <p:sldMasterId id="2147483678" r:id="rId17"/>
    <p:sldMasterId id="2147483680" r:id="rId18"/>
    <p:sldMasterId id="2147483682" r:id="rId19"/>
    <p:sldMasterId id="2147483684" r:id="rId20"/>
    <p:sldMasterId id="2147483686" r:id="rId21"/>
    <p:sldMasterId id="2147483688" r:id="rId22"/>
    <p:sldMasterId id="2147483690" r:id="rId23"/>
  </p:sldMasterIdLst>
  <p:sldIdLst>
    <p:sldId id="256" r:id="rId24"/>
    <p:sldId id="257" r:id="rId25"/>
    <p:sldId id="258" r:id="rId26"/>
    <p:sldId id="259" r:id="rId27"/>
    <p:sldId id="260" r:id="rId28"/>
    <p:sldId id="261" r:id="rId29"/>
    <p:sldId id="262" r:id="rId30"/>
    <p:sldId id="263" r:id="rId31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Master" Target="slideMasters/slideMaster16.xml"/><Relationship Id="rId18" Type="http://schemas.openxmlformats.org/officeDocument/2006/relationships/slideMaster" Target="slideMasters/slideMaster17.xml"/><Relationship Id="rId19" Type="http://schemas.openxmlformats.org/officeDocument/2006/relationships/slideMaster" Target="slideMasters/slideMaster18.xml"/><Relationship Id="rId20" Type="http://schemas.openxmlformats.org/officeDocument/2006/relationships/slideMaster" Target="slideMasters/slideMaster19.xml"/><Relationship Id="rId21" Type="http://schemas.openxmlformats.org/officeDocument/2006/relationships/slideMaster" Target="slideMasters/slideMaster20.xml"/><Relationship Id="rId22" Type="http://schemas.openxmlformats.org/officeDocument/2006/relationships/slideMaster" Target="slideMasters/slideMaster21.xml"/><Relationship Id="rId23" Type="http://schemas.openxmlformats.org/officeDocument/2006/relationships/slideMaster" Target="slideMasters/slideMaster22.xml"/><Relationship Id="rId24" Type="http://schemas.openxmlformats.org/officeDocument/2006/relationships/slide" Target="slides/slide1.xml"/><Relationship Id="rId25" Type="http://schemas.openxmlformats.org/officeDocument/2006/relationships/slide" Target="slides/slide2.xml"/><Relationship Id="rId26" Type="http://schemas.openxmlformats.org/officeDocument/2006/relationships/slide" Target="slides/slide3.xml"/><Relationship Id="rId27" Type="http://schemas.openxmlformats.org/officeDocument/2006/relationships/slide" Target="slides/slide4.xml"/><Relationship Id="rId28" Type="http://schemas.openxmlformats.org/officeDocument/2006/relationships/slide" Target="slides/slide5.xml"/><Relationship Id="rId29" Type="http://schemas.openxmlformats.org/officeDocument/2006/relationships/slide" Target="slides/slide6.xml"/><Relationship Id="rId30" Type="http://schemas.openxmlformats.org/officeDocument/2006/relationships/slide" Target="slides/slide7.xml"/><Relationship Id="rId31" Type="http://schemas.openxmlformats.org/officeDocument/2006/relationships/slide" Target="slides/slide8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95F718-34C0-47A5-A8CB-594E1C1482E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603DE620-94B6-446A-AD54-B3C74EF2838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1C191A63-85C5-4525-952B-4F37FE3E109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6"/>
          </p:nvPr>
        </p:nvSpPr>
        <p:spPr/>
        <p:txBody>
          <a:bodyPr/>
          <a:p>
            <a:fld id="{83EA4786-CA20-4B34-8A92-D7F820F3BF7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4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9"/>
          </p:nvPr>
        </p:nvSpPr>
        <p:spPr/>
        <p:txBody>
          <a:bodyPr/>
          <a:p>
            <a:fld id="{234292A9-2365-4CEA-8426-5CE1529D6E7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7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2"/>
          </p:nvPr>
        </p:nvSpPr>
        <p:spPr/>
        <p:txBody>
          <a:bodyPr/>
          <a:p>
            <a:fld id="{8A602AFB-0464-48E6-93A9-FF2B2E073EA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0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45"/>
          </p:nvPr>
        </p:nvSpPr>
        <p:spPr/>
        <p:txBody>
          <a:bodyPr/>
          <a:p>
            <a:fld id="{BC22144E-0718-4D22-A662-9D8AA356226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3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8"/>
          </p:nvPr>
        </p:nvSpPr>
        <p:spPr/>
        <p:txBody>
          <a:bodyPr/>
          <a:p>
            <a:fld id="{775522E5-A9FC-4629-A4C1-67B225A94B3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6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8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8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1"/>
          </p:nvPr>
        </p:nvSpPr>
        <p:spPr/>
        <p:txBody>
          <a:bodyPr/>
          <a:p>
            <a:fld id="{9391B990-C7EA-4CE4-95BB-ADDC55C3A5D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9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4"/>
          </p:nvPr>
        </p:nvSpPr>
        <p:spPr/>
        <p:txBody>
          <a:bodyPr/>
          <a:p>
            <a:fld id="{CE7A8D31-33D3-4341-B087-C9F07FDBF69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2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7"/>
          </p:nvPr>
        </p:nvSpPr>
        <p:spPr/>
        <p:txBody>
          <a:bodyPr/>
          <a:p>
            <a:fld id="{A1BAB325-DF97-475A-BF94-B8D3D9C7A91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5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C01907C-0EC5-4C09-A260-28DF278FFF1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0"/>
          </p:nvPr>
        </p:nvSpPr>
        <p:spPr/>
        <p:txBody>
          <a:bodyPr/>
          <a:p>
            <a:fld id="{331CEC1C-CBE8-4803-B0D0-C4382A35281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8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3"/>
          </p:nvPr>
        </p:nvSpPr>
        <p:spPr/>
        <p:txBody>
          <a:bodyPr/>
          <a:p>
            <a:fld id="{468019D9-EE48-49F1-A416-CF1818D98BF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1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6"/>
          </p:nvPr>
        </p:nvSpPr>
        <p:spPr/>
        <p:txBody>
          <a:bodyPr/>
          <a:p>
            <a:fld id="{23824762-CAB3-4C64-9F39-7193E15BCAD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4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722AB16-306A-4E89-9B97-209476F662F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030CD5ED-E6B3-4F4C-9F53-450F3AD973B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2086AE0B-84BA-4B29-B6FD-2F393E5B933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8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87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FDD7B3BA-5F97-4773-8FD7-EE0A029EDD8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79DA3DE1-DAB8-49AD-8AA6-AC157CDF6BE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68D3C105-AA5F-475A-9BE8-D793826BBA5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002F9E63-6FEB-436E-9FE6-BFF7CE30EFA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es-E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4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5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16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17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18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slideLayout" Target="../slideLayouts/slideLayout19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20.xml"/><Relationship Id="rId2" Type="http://schemas.openxmlformats.org/officeDocument/2006/relationships/slideLayout" Target="../slideLayouts/slideLayout20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21.xml"/><Relationship Id="rId2" Type="http://schemas.openxmlformats.org/officeDocument/2006/relationships/slideLayout" Target="../slideLayouts/slideLayout21.xml"/>
</Relationships>
</file>

<file path=ppt/slideMasters/_rels/slideMaster22.xml.rels><?xml version="1.0" encoding="UTF-8"?>
<Relationships xmlns="http://schemas.openxmlformats.org/package/2006/relationships"><Relationship Id="rId1" Type="http://schemas.openxmlformats.org/officeDocument/2006/relationships/theme" Target="../theme/theme22.xml"/><Relationship Id="rId2" Type="http://schemas.openxmlformats.org/officeDocument/2006/relationships/slideLayout" Target="../slideLayouts/slideLayout2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5887BEC-A820-4DFB-BF7F-4D6BE84C3004}" type="slidenum"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trike="noStrike" u="none">
                <a:solidFill>
                  <a:schemeClr val="dk1"/>
                </a:solidFill>
                <a:uFillTx/>
                <a:latin typeface="Calibri"/>
              </a:rPr>
              <a:t>Click to edit the outline text format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Calibri"/>
              </a:rPr>
              <a:t>Second Outline Level</a:t>
            </a:r>
            <a:endParaRPr b="0" lang="es-AR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trike="noStrike" u="none">
                <a:solidFill>
                  <a:schemeClr val="dk1"/>
                </a:solidFill>
                <a:uFillTx/>
                <a:latin typeface="Calibri"/>
              </a:rPr>
              <a:t>Third Outline Level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000" strike="noStrike" u="none">
                <a:solidFill>
                  <a:schemeClr val="dk1"/>
                </a:solidFill>
                <a:uFillTx/>
                <a:latin typeface="Calibri"/>
              </a:rPr>
              <a:t>Fourth Outline Level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trike="noStrike" u="none">
                <a:solidFill>
                  <a:schemeClr val="dk1"/>
                </a:solidFill>
                <a:uFillTx/>
                <a:latin typeface="Calibri"/>
              </a:rPr>
              <a:t>Fifth Outline Level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trike="noStrike" u="none">
                <a:solidFill>
                  <a:schemeClr val="dk1"/>
                </a:solidFill>
                <a:uFillTx/>
                <a:latin typeface="Calibri"/>
              </a:rPr>
              <a:t>Sixth Outline Level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trike="noStrike" u="none">
                <a:solidFill>
                  <a:schemeClr val="dk1"/>
                </a:solidFill>
                <a:uFillTx/>
                <a:latin typeface="Calibri"/>
              </a:rPr>
              <a:t>Seventh Outline Level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es-ES" sz="20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título del patrón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800" strike="noStrike" u="none">
                <a:solidFill>
                  <a:schemeClr val="dk1"/>
                </a:solidFill>
                <a:uFillTx/>
                <a:latin typeface="Calibri"/>
              </a:rPr>
              <a:t>Segundo nivel</a:t>
            </a:r>
            <a:endParaRPr b="0" lang="es-AR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Calibri"/>
              </a:rPr>
              <a:t>Tercer nivel</a:t>
            </a:r>
            <a:endParaRPr b="0" lang="es-AR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Cuarto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Quinto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s-ES" sz="1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1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F22CE83-BCAC-4E6F-AAD9-C330332176AB}" type="slidenum"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es-ES" sz="20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título del patrón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trike="noStrike" u="none">
                <a:solidFill>
                  <a:schemeClr val="dk1"/>
                </a:solidFill>
                <a:uFillTx/>
                <a:latin typeface="Calibri"/>
              </a:rPr>
              <a:t>Click to edit the outline text format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3200" strike="noStrike" u="none">
                <a:solidFill>
                  <a:schemeClr val="dk1"/>
                </a:solidFill>
                <a:uFillTx/>
                <a:latin typeface="Calibri"/>
              </a:rPr>
              <a:t>Second Outline Level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trike="noStrike" u="none">
                <a:solidFill>
                  <a:schemeClr val="dk1"/>
                </a:solidFill>
                <a:uFillTx/>
                <a:latin typeface="Calibri"/>
              </a:rPr>
              <a:t>Third Outline Level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3200" strike="noStrike" u="none">
                <a:solidFill>
                  <a:schemeClr val="dk1"/>
                </a:solidFill>
                <a:uFillTx/>
                <a:latin typeface="Calibri"/>
              </a:rPr>
              <a:t>Fourth Outline Level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trike="noStrike" u="none">
                <a:solidFill>
                  <a:schemeClr val="dk1"/>
                </a:solidFill>
                <a:uFillTx/>
                <a:latin typeface="Calibri"/>
              </a:rPr>
              <a:t>Fifth Outline Level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trike="noStrike" u="none">
                <a:solidFill>
                  <a:schemeClr val="dk1"/>
                </a:solidFill>
                <a:uFillTx/>
                <a:latin typeface="Calibri"/>
              </a:rPr>
              <a:t>Sixth Outline Level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trike="noStrike" u="none">
                <a:solidFill>
                  <a:schemeClr val="dk1"/>
                </a:solidFill>
                <a:uFillTx/>
                <a:latin typeface="Calibri"/>
              </a:rPr>
              <a:t>Seventh Outline Level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s-ES" sz="1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1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340C0AC-57BE-4625-B951-E8E548C2EA3C}" type="slidenum"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9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67" name="Rectangle 6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848360" cy="1926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ES" sz="5400" spc="-99" strike="noStrike" u="none" cap="all">
                <a:solidFill>
                  <a:schemeClr val="dk2"/>
                </a:solidFill>
                <a:uFillTx/>
                <a:latin typeface="Arial"/>
              </a:rPr>
              <a:t>Haga clic para modificar el estilo de título del patrón</a:t>
            </a:r>
            <a:endParaRPr b="0" lang="es-AR" sz="5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dt" idx="34"/>
          </p:nvPr>
        </p:nvSpPr>
        <p:spPr>
          <a:xfrm>
            <a:off x="457200" y="18360"/>
            <a:ext cx="28951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rgbClr val="ffffff"/>
                </a:solidFill>
                <a:uFillTx/>
                <a:latin typeface="Arial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ftr" idx="35"/>
          </p:nvPr>
        </p:nvSpPr>
        <p:spPr>
          <a:xfrm>
            <a:off x="3429000" y="18360"/>
            <a:ext cx="411444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sldNum" idx="36"/>
          </p:nvPr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1" lang="es-AR" sz="14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15EFEA6B-933B-4659-84B3-F5A9452A0CAB}" type="slidenum">
              <a:rPr b="1" lang="es-AR" sz="1400" strike="noStrike" u="none">
                <a:solidFill>
                  <a:srgbClr val="ffffff"/>
                </a:solidFill>
                <a:uFillTx/>
                <a:latin typeface="Arial"/>
              </a:rPr>
              <a:t>&lt;number&gt;</a:t>
            </a:fld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72" name="Straight Connector 7"/>
          <p:cNvCxnSpPr/>
          <p:nvPr/>
        </p:nvCxnSpPr>
        <p:spPr>
          <a:xfrm>
            <a:off x="685800" y="3398400"/>
            <a:ext cx="7848720" cy="1800"/>
          </a:xfrm>
          <a:prstGeom prst="straightConnector1">
            <a:avLst/>
          </a:prstGeom>
          <a:ln w="19050">
            <a:solidFill>
              <a:srgbClr val="d2533c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9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6" name="Rectangle 6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ES" sz="4000" spc="-99" strike="noStrike" u="none">
                <a:solidFill>
                  <a:schemeClr val="dk2"/>
                </a:solidFill>
                <a:uFillTx/>
                <a:latin typeface="Arial"/>
              </a:rPr>
              <a:t>Haga clic para modificar el estilo de título del patrón</a:t>
            </a:r>
            <a:endParaRPr b="0" lang="es-AR" sz="4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82880" indent="-182880" defTabSz="91440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1" marL="457200" indent="-182880" defTabSz="91440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Arial"/>
              </a:rPr>
              <a:t>Segundo nivel</a:t>
            </a:r>
            <a:endParaRPr b="0" lang="es-AR" sz="20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2" marL="731520" indent="-182880" defTabSz="914400">
              <a:lnSpc>
                <a:spcPct val="100000"/>
              </a:lnSpc>
              <a:spcBef>
                <a:spcPts val="360"/>
              </a:spcBef>
              <a:buClr>
                <a:srgbClr val="93a299"/>
              </a:buClr>
              <a:buSzPct val="90000"/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Arial"/>
              </a:rPr>
              <a:t>Tercer nivel</a:t>
            </a: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3" marL="1005840" indent="-182880" defTabSz="914400">
              <a:lnSpc>
                <a:spcPct val="100000"/>
              </a:lnSpc>
              <a:spcBef>
                <a:spcPts val="32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600" strike="noStrike" u="none">
                <a:solidFill>
                  <a:schemeClr val="dk1"/>
                </a:solidFill>
                <a:uFillTx/>
                <a:latin typeface="Arial"/>
              </a:rPr>
              <a:t>Cuarto nivel</a:t>
            </a:r>
            <a:endParaRPr b="0" lang="es-AR" sz="16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4" marL="1188720" indent="-137160" defTabSz="914400">
              <a:lnSpc>
                <a:spcPct val="100000"/>
              </a:lnSpc>
              <a:spcBef>
                <a:spcPts val="281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400" strike="noStrike" u="none">
                <a:solidFill>
                  <a:schemeClr val="dk1"/>
                </a:solidFill>
                <a:uFillTx/>
                <a:latin typeface="Arial"/>
              </a:rPr>
              <a:t>Quinto nivel</a:t>
            </a:r>
            <a:endParaRPr b="0" lang="es-AR" sz="1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dt" idx="37"/>
          </p:nvPr>
        </p:nvSpPr>
        <p:spPr>
          <a:xfrm>
            <a:off x="457200" y="18360"/>
            <a:ext cx="28951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rgbClr val="ffffff"/>
                </a:solidFill>
                <a:uFillTx/>
                <a:latin typeface="Arial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ftr" idx="38"/>
          </p:nvPr>
        </p:nvSpPr>
        <p:spPr>
          <a:xfrm>
            <a:off x="3429000" y="18360"/>
            <a:ext cx="411444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sldNum" idx="39"/>
          </p:nvPr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1" lang="es-AR" sz="14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E9420D5D-B1F9-41AC-BBEE-3D1F5A8262AD}" type="slidenum">
              <a:rPr b="1" lang="es-AR" sz="1400" strike="noStrike" u="none">
                <a:solidFill>
                  <a:srgbClr val="ffffff"/>
                </a:solidFill>
                <a:uFillTx/>
                <a:latin typeface="Arial"/>
              </a:rPr>
              <a:t>&lt;number&gt;</a:t>
            </a:fld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9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83" name="Rectangle 6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629400" y="609480"/>
            <a:ext cx="2057040" cy="5866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 vert="eaVer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ES" sz="4000" spc="-99" strike="noStrike" u="none">
                <a:solidFill>
                  <a:schemeClr val="dk2"/>
                </a:solidFill>
                <a:uFillTx/>
                <a:latin typeface="Arial"/>
              </a:rPr>
              <a:t>Haga clic para modificar el estilo de título del patrón</a:t>
            </a:r>
            <a:endParaRPr b="0" lang="es-AR" sz="4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609480"/>
            <a:ext cx="6019560" cy="5866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182880" indent="-182880" defTabSz="91440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1" marL="457200" indent="-182880" defTabSz="91440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Arial"/>
              </a:rPr>
              <a:t>Segundo nivel</a:t>
            </a:r>
            <a:endParaRPr b="0" lang="es-AR" sz="20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2" marL="731520" indent="-182880" defTabSz="914400">
              <a:lnSpc>
                <a:spcPct val="100000"/>
              </a:lnSpc>
              <a:spcBef>
                <a:spcPts val="360"/>
              </a:spcBef>
              <a:buClr>
                <a:srgbClr val="93a299"/>
              </a:buClr>
              <a:buSzPct val="90000"/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Arial"/>
              </a:rPr>
              <a:t>Tercer nivel</a:t>
            </a: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3" marL="1005840" indent="-182880" defTabSz="914400">
              <a:lnSpc>
                <a:spcPct val="100000"/>
              </a:lnSpc>
              <a:spcBef>
                <a:spcPts val="32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600" strike="noStrike" u="none">
                <a:solidFill>
                  <a:schemeClr val="dk1"/>
                </a:solidFill>
                <a:uFillTx/>
                <a:latin typeface="Arial"/>
              </a:rPr>
              <a:t>Cuarto nivel</a:t>
            </a:r>
            <a:endParaRPr b="0" lang="es-AR" sz="16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4" marL="1188720" indent="-137160" defTabSz="914400">
              <a:lnSpc>
                <a:spcPct val="100000"/>
              </a:lnSpc>
              <a:spcBef>
                <a:spcPts val="281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400" strike="noStrike" u="none">
                <a:solidFill>
                  <a:schemeClr val="dk1"/>
                </a:solidFill>
                <a:uFillTx/>
                <a:latin typeface="Arial"/>
              </a:rPr>
              <a:t>Quinto nivel</a:t>
            </a:r>
            <a:endParaRPr b="0" lang="es-AR" sz="1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dt" idx="40"/>
          </p:nvPr>
        </p:nvSpPr>
        <p:spPr>
          <a:xfrm>
            <a:off x="457200" y="18360"/>
            <a:ext cx="28951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rgbClr val="ffffff"/>
                </a:solidFill>
                <a:uFillTx/>
                <a:latin typeface="Arial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ftr" idx="41"/>
          </p:nvPr>
        </p:nvSpPr>
        <p:spPr>
          <a:xfrm>
            <a:off x="3429000" y="18360"/>
            <a:ext cx="411444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sldNum" idx="42"/>
          </p:nvPr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1" lang="es-AR" sz="14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EA0A1AA5-8B88-4607-BB26-C8434E20C659}" type="slidenum">
              <a:rPr b="1" lang="es-AR" sz="1400" strike="noStrike" u="none">
                <a:solidFill>
                  <a:srgbClr val="ffffff"/>
                </a:solidFill>
                <a:uFillTx/>
                <a:latin typeface="Arial"/>
              </a:rPr>
              <a:t>&lt;number&gt;</a:t>
            </a:fld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9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90" name="Rectangle 6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ES" sz="4000" spc="-99" strike="noStrike" u="none">
                <a:solidFill>
                  <a:schemeClr val="dk2"/>
                </a:solidFill>
                <a:uFillTx/>
                <a:latin typeface="Arial"/>
              </a:rPr>
              <a:t>Haga clic para modificar el estilo de título del patrón</a:t>
            </a:r>
            <a:endParaRPr b="0" lang="es-AR" sz="4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2880" indent="-182880" defTabSz="91440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1" marL="457200" indent="-182880" defTabSz="91440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Arial"/>
              </a:rPr>
              <a:t>Segundo nivel</a:t>
            </a:r>
            <a:endParaRPr b="0" lang="es-AR" sz="20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2" marL="731520" indent="-182880" defTabSz="914400">
              <a:lnSpc>
                <a:spcPct val="100000"/>
              </a:lnSpc>
              <a:spcBef>
                <a:spcPts val="360"/>
              </a:spcBef>
              <a:buClr>
                <a:srgbClr val="93a299"/>
              </a:buClr>
              <a:buSzPct val="90000"/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Arial"/>
              </a:rPr>
              <a:t>Tercer nivel</a:t>
            </a: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3" marL="1005840" indent="-182880" defTabSz="914400">
              <a:lnSpc>
                <a:spcPct val="100000"/>
              </a:lnSpc>
              <a:spcBef>
                <a:spcPts val="32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600" strike="noStrike" u="none">
                <a:solidFill>
                  <a:schemeClr val="dk1"/>
                </a:solidFill>
                <a:uFillTx/>
                <a:latin typeface="Arial"/>
              </a:rPr>
              <a:t>Cuarto nivel</a:t>
            </a:r>
            <a:endParaRPr b="0" lang="es-AR" sz="16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4" marL="1188720" indent="-137160" defTabSz="914400">
              <a:lnSpc>
                <a:spcPct val="100000"/>
              </a:lnSpc>
              <a:spcBef>
                <a:spcPts val="281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400" strike="noStrike" u="none">
                <a:solidFill>
                  <a:schemeClr val="dk1"/>
                </a:solidFill>
                <a:uFillTx/>
                <a:latin typeface="Arial"/>
              </a:rPr>
              <a:t>Quinto nivel</a:t>
            </a:r>
            <a:endParaRPr b="0" lang="es-AR" sz="1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dt" idx="43"/>
          </p:nvPr>
        </p:nvSpPr>
        <p:spPr>
          <a:xfrm>
            <a:off x="457200" y="18360"/>
            <a:ext cx="28951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rgbClr val="ffffff"/>
                </a:solidFill>
                <a:uFillTx/>
                <a:latin typeface="Arial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ftr" idx="44"/>
          </p:nvPr>
        </p:nvSpPr>
        <p:spPr>
          <a:xfrm>
            <a:off x="3429000" y="18360"/>
            <a:ext cx="411444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sldNum" idx="45"/>
          </p:nvPr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1" lang="es-AR" sz="14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021E6436-5EC9-431D-89E0-A585EA153B6C}" type="slidenum">
              <a:rPr b="1" lang="es-AR" sz="1400" strike="noStrike" u="none">
                <a:solidFill>
                  <a:srgbClr val="ffffff"/>
                </a:solidFill>
                <a:uFillTx/>
                <a:latin typeface="Arial"/>
              </a:rPr>
              <a:t>&lt;number&gt;</a:t>
            </a:fld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d253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99" name="Rectangle 6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722160" y="2362320"/>
            <a:ext cx="7772040" cy="2199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lnSpcReduction="9999"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ES" sz="4800" spc="-99" strike="noStrike" u="none" cap="all">
                <a:solidFill>
                  <a:schemeClr val="lt2"/>
                </a:solidFill>
                <a:uFillTx/>
                <a:latin typeface="Arial"/>
              </a:rPr>
              <a:t>Haga clic para modificar el estilo de título del patrón</a:t>
            </a:r>
            <a:endParaRPr b="0" lang="es-AR" sz="4800" strike="noStrike" u="none">
              <a:solidFill>
                <a:schemeClr val="lt1"/>
              </a:solidFill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722160" y="462672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ES" sz="2400" strike="noStrike" u="none">
                <a:solidFill>
                  <a:schemeClr val="lt2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2400" strike="noStrike" u="none">
              <a:solidFill>
                <a:schemeClr val="lt1"/>
              </a:solidFill>
              <a:uFillTx/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dt" idx="46"/>
          </p:nvPr>
        </p:nvSpPr>
        <p:spPr>
          <a:xfrm>
            <a:off x="457200" y="18360"/>
            <a:ext cx="28951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rgbClr val="ffffff"/>
                </a:solidFill>
                <a:uFillTx/>
                <a:latin typeface="Arial"/>
              </a:rPr>
              <a:t>&lt;date/time&gt;</a:t>
            </a:r>
            <a:endParaRPr b="0" lang="es-ES" sz="1200" strike="noStrike" u="none">
              <a:solidFill>
                <a:srgbClr val="ffffff"/>
              </a:solidFill>
              <a:uFillTx/>
              <a:latin typeface="Times New Roman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 type="ftr" idx="47"/>
          </p:nvPr>
        </p:nvSpPr>
        <p:spPr>
          <a:xfrm>
            <a:off x="3429000" y="18360"/>
            <a:ext cx="411444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ffffff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ffffff"/>
              </a:solidFill>
              <a:uFillTx/>
              <a:latin typeface="Times New Roman"/>
            </a:endParaRPr>
          </a:p>
        </p:txBody>
      </p:sp>
      <p:sp>
        <p:nvSpPr>
          <p:cNvPr id="104" name="PlaceHolder 5"/>
          <p:cNvSpPr>
            <a:spLocks noGrp="1"/>
          </p:cNvSpPr>
          <p:nvPr>
            <p:ph type="sldNum" idx="48"/>
          </p:nvPr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1" lang="es-AR" sz="14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AE3E609B-748C-495A-A20D-3E81245B5621}" type="slidenum">
              <a:rPr b="1" lang="es-AR" sz="1400" strike="noStrike" u="none">
                <a:solidFill>
                  <a:srgbClr val="ffffff"/>
                </a:solidFill>
                <a:uFillTx/>
                <a:latin typeface="Arial"/>
              </a:rPr>
              <a:t>&lt;number&gt;</a:t>
            </a:fld>
            <a:endParaRPr b="0" lang="es-ES" sz="1400" strike="noStrike" u="none">
              <a:solidFill>
                <a:srgbClr val="ffffff"/>
              </a:solidFill>
              <a:uFillTx/>
              <a:latin typeface="Times New Roman"/>
            </a:endParaRPr>
          </a:p>
        </p:txBody>
      </p:sp>
      <p:cxnSp>
        <p:nvCxnSpPr>
          <p:cNvPr id="105" name="Straight Connector 6"/>
          <p:cNvCxnSpPr/>
          <p:nvPr/>
        </p:nvCxnSpPr>
        <p:spPr>
          <a:xfrm>
            <a:off x="731520" y="4599360"/>
            <a:ext cx="7848720" cy="1800"/>
          </a:xfrm>
          <a:prstGeom prst="straightConnector1">
            <a:avLst/>
          </a:prstGeom>
          <a:ln w="19050">
            <a:solidFill>
              <a:srgbClr val="f3f2dc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9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07" name="Rectangle 6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ES" sz="4000" spc="-99" strike="noStrike" u="none">
                <a:solidFill>
                  <a:schemeClr val="dk2"/>
                </a:solidFill>
                <a:uFillTx/>
                <a:latin typeface="Arial"/>
              </a:rPr>
              <a:t>Haga clic para modificar el estilo de título del patrón</a:t>
            </a:r>
            <a:endParaRPr b="0" lang="es-AR" sz="4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73280"/>
            <a:ext cx="4038120" cy="4717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2880" indent="-182880" defTabSz="914400">
              <a:lnSpc>
                <a:spcPct val="100000"/>
              </a:lnSpc>
              <a:spcBef>
                <a:spcPts val="561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28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1" marL="457200" indent="-182880" defTabSz="91440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Arial"/>
              </a:rPr>
              <a:t>Segundo nivel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2" marL="731520" indent="-182880" defTabSz="91440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90000"/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Arial"/>
              </a:rPr>
              <a:t>Tercer nivel</a:t>
            </a:r>
            <a:endParaRPr b="0" lang="es-AR" sz="20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3" marL="1005840" indent="-182880" defTabSz="914400">
              <a:lnSpc>
                <a:spcPct val="100000"/>
              </a:lnSpc>
              <a:spcBef>
                <a:spcPts val="36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Arial"/>
              </a:rPr>
              <a:t>Cuarto nivel</a:t>
            </a: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4" marL="1188720" indent="-137160" defTabSz="914400">
              <a:lnSpc>
                <a:spcPct val="100000"/>
              </a:lnSpc>
              <a:spcBef>
                <a:spcPts val="36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Arial"/>
              </a:rPr>
              <a:t>Quinto nivel</a:t>
            </a: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48320" y="1673280"/>
            <a:ext cx="4038120" cy="4717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2880" indent="-182880" defTabSz="914400">
              <a:lnSpc>
                <a:spcPct val="100000"/>
              </a:lnSpc>
              <a:spcBef>
                <a:spcPts val="561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28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1" marL="457200" indent="-182880" defTabSz="91440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Arial"/>
              </a:rPr>
              <a:t>Segundo nivel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2" marL="731520" indent="-182880" defTabSz="91440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90000"/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Arial"/>
              </a:rPr>
              <a:t>Tercer nivel</a:t>
            </a:r>
            <a:endParaRPr b="0" lang="es-AR" sz="20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3" marL="1005840" indent="-182880" defTabSz="914400">
              <a:lnSpc>
                <a:spcPct val="100000"/>
              </a:lnSpc>
              <a:spcBef>
                <a:spcPts val="36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Arial"/>
              </a:rPr>
              <a:t>Cuarto nivel</a:t>
            </a: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4" marL="1188720" indent="-137160" defTabSz="914400">
              <a:lnSpc>
                <a:spcPct val="100000"/>
              </a:lnSpc>
              <a:spcBef>
                <a:spcPts val="36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Arial"/>
              </a:rPr>
              <a:t>Quinto nivel</a:t>
            </a: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dt" idx="49"/>
          </p:nvPr>
        </p:nvSpPr>
        <p:spPr>
          <a:xfrm>
            <a:off x="457200" y="18360"/>
            <a:ext cx="28951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rgbClr val="ffffff"/>
                </a:solidFill>
                <a:uFillTx/>
                <a:latin typeface="Arial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ftr" idx="50"/>
          </p:nvPr>
        </p:nvSpPr>
        <p:spPr>
          <a:xfrm>
            <a:off x="3429000" y="18360"/>
            <a:ext cx="411444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sldNum" idx="51"/>
          </p:nvPr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1" lang="es-AR" sz="14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FC42D450-0D0B-40E8-BBDF-6CFDA9A1B348}" type="slidenum">
              <a:rPr b="1" lang="es-AR" sz="1400" strike="noStrike" u="none">
                <a:solidFill>
                  <a:srgbClr val="ffffff"/>
                </a:solidFill>
                <a:uFillTx/>
                <a:latin typeface="Arial"/>
              </a:rPr>
              <a:t>&lt;number&gt;</a:t>
            </a:fld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9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18" name="Rectangle 6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ES" sz="4000" spc="-99" strike="noStrike" u="none">
                <a:solidFill>
                  <a:schemeClr val="dk2"/>
                </a:solidFill>
                <a:uFillTx/>
                <a:latin typeface="Arial"/>
              </a:rPr>
              <a:t>Haga clic para modificar el estilo de título del patrón</a:t>
            </a:r>
            <a:endParaRPr b="0" lang="es-AR" sz="4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676520"/>
            <a:ext cx="3931560" cy="639360"/>
          </a:xfrm>
          <a:prstGeom prst="rect">
            <a:avLst/>
          </a:prstGeom>
          <a:noFill/>
          <a:ln w="44280">
            <a:noFill/>
          </a:ln>
        </p:spPr>
        <p:txBody>
          <a:bodyPr lIns="91440" rIns="91440" tIns="45720" bIns="45720" anchor="ctr">
            <a:normAutofit fontScale="92500" lnSpcReduction="9999"/>
          </a:bodyPr>
          <a:p>
            <a:pPr indent="0" algn="ctr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s-ES" sz="2000" strike="noStrike" u="none">
                <a:solidFill>
                  <a:schemeClr val="dk2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2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2438280"/>
            <a:ext cx="39315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2880" indent="-182880" defTabSz="91440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1" marL="457200" indent="-182880" defTabSz="91440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Arial"/>
              </a:rPr>
              <a:t>Segundo nivel</a:t>
            </a:r>
            <a:endParaRPr b="0" lang="es-AR" sz="20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2" marL="731520" indent="-182880" defTabSz="914400">
              <a:lnSpc>
                <a:spcPct val="100000"/>
              </a:lnSpc>
              <a:spcBef>
                <a:spcPts val="360"/>
              </a:spcBef>
              <a:buClr>
                <a:srgbClr val="93a299"/>
              </a:buClr>
              <a:buSzPct val="90000"/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Arial"/>
              </a:rPr>
              <a:t>Tercer nivel</a:t>
            </a: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3" marL="1005840" indent="-182880" defTabSz="914400">
              <a:lnSpc>
                <a:spcPct val="100000"/>
              </a:lnSpc>
              <a:spcBef>
                <a:spcPts val="32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600" strike="noStrike" u="none">
                <a:solidFill>
                  <a:schemeClr val="dk1"/>
                </a:solidFill>
                <a:uFillTx/>
                <a:latin typeface="Arial"/>
              </a:rPr>
              <a:t>Cuarto nivel</a:t>
            </a:r>
            <a:endParaRPr b="0" lang="es-AR" sz="16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4" marL="1188720" indent="-137160" defTabSz="914400">
              <a:lnSpc>
                <a:spcPct val="100000"/>
              </a:lnSpc>
              <a:spcBef>
                <a:spcPts val="32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600" strike="noStrike" u="none">
                <a:solidFill>
                  <a:schemeClr val="dk1"/>
                </a:solidFill>
                <a:uFillTx/>
                <a:latin typeface="Arial"/>
              </a:rPr>
              <a:t>Quinto nivel</a:t>
            </a:r>
            <a:endParaRPr b="0" lang="es-AR" sz="16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4754880" y="1676520"/>
            <a:ext cx="3931560" cy="639360"/>
          </a:xfrm>
          <a:prstGeom prst="rect">
            <a:avLst/>
          </a:prstGeom>
          <a:noFill/>
          <a:ln w="44280">
            <a:noFill/>
          </a:ln>
        </p:spPr>
        <p:txBody>
          <a:bodyPr lIns="91440" rIns="91440" tIns="45720" bIns="45720" anchor="ctr">
            <a:normAutofit fontScale="92500" lnSpcReduction="9999"/>
          </a:bodyPr>
          <a:p>
            <a:pPr indent="0" algn="ctr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s-ES" sz="2000" strike="noStrike" u="none">
                <a:solidFill>
                  <a:schemeClr val="dk2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2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4754880" y="2438280"/>
            <a:ext cx="39315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2880" indent="-182880" defTabSz="91440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1" marL="457200" indent="-182880" defTabSz="91440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Arial"/>
              </a:rPr>
              <a:t>Segundo nivel</a:t>
            </a:r>
            <a:endParaRPr b="0" lang="es-AR" sz="20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2" marL="731520" indent="-182880" defTabSz="914400">
              <a:lnSpc>
                <a:spcPct val="100000"/>
              </a:lnSpc>
              <a:spcBef>
                <a:spcPts val="360"/>
              </a:spcBef>
              <a:buClr>
                <a:srgbClr val="93a299"/>
              </a:buClr>
              <a:buSzPct val="90000"/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Arial"/>
              </a:rPr>
              <a:t>Tercer nivel</a:t>
            </a:r>
            <a:endParaRPr b="0" lang="es-AR" sz="18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3" marL="1005840" indent="-182880" defTabSz="914400">
              <a:lnSpc>
                <a:spcPct val="100000"/>
              </a:lnSpc>
              <a:spcBef>
                <a:spcPts val="32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600" strike="noStrike" u="none">
                <a:solidFill>
                  <a:schemeClr val="dk1"/>
                </a:solidFill>
                <a:uFillTx/>
                <a:latin typeface="Arial"/>
              </a:rPr>
              <a:t>Cuarto nivel</a:t>
            </a:r>
            <a:endParaRPr b="0" lang="es-AR" sz="16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4" marL="1188720" indent="-137160" defTabSz="914400">
              <a:lnSpc>
                <a:spcPct val="100000"/>
              </a:lnSpc>
              <a:spcBef>
                <a:spcPts val="32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1600" strike="noStrike" u="none">
                <a:solidFill>
                  <a:schemeClr val="dk1"/>
                </a:solidFill>
                <a:uFillTx/>
                <a:latin typeface="Arial"/>
              </a:rPr>
              <a:t>Quinto nivel</a:t>
            </a:r>
            <a:endParaRPr b="0" lang="es-AR" sz="16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24" name="PlaceHolder 6"/>
          <p:cNvSpPr>
            <a:spLocks noGrp="1"/>
          </p:cNvSpPr>
          <p:nvPr>
            <p:ph type="dt" idx="52"/>
          </p:nvPr>
        </p:nvSpPr>
        <p:spPr>
          <a:xfrm>
            <a:off x="457200" y="18360"/>
            <a:ext cx="28951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rgbClr val="ffffff"/>
                </a:solidFill>
                <a:uFillTx/>
                <a:latin typeface="Arial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5" name="PlaceHolder 7"/>
          <p:cNvSpPr>
            <a:spLocks noGrp="1"/>
          </p:cNvSpPr>
          <p:nvPr>
            <p:ph type="ftr" idx="53"/>
          </p:nvPr>
        </p:nvSpPr>
        <p:spPr>
          <a:xfrm>
            <a:off x="3429000" y="18360"/>
            <a:ext cx="411444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26" name="PlaceHolder 8"/>
          <p:cNvSpPr>
            <a:spLocks noGrp="1"/>
          </p:cNvSpPr>
          <p:nvPr>
            <p:ph type="sldNum" idx="54"/>
          </p:nvPr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1" lang="es-AR" sz="14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6AC278A0-4468-464B-862E-E4888E9E9E8D}" type="slidenum">
              <a:rPr b="1" lang="es-AR" sz="1400" strike="noStrike" u="none">
                <a:solidFill>
                  <a:srgbClr val="ffffff"/>
                </a:solidFill>
                <a:uFillTx/>
                <a:latin typeface="Arial"/>
              </a:rPr>
              <a:t>&lt;number&gt;</a:t>
            </a:fld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127" name="Straight Connector 10"/>
          <p:cNvCxnSpPr/>
          <p:nvPr/>
        </p:nvCxnSpPr>
        <p:spPr>
          <a:xfrm flipH="1">
            <a:off x="4572000" y="1691640"/>
            <a:ext cx="1080" cy="4709520"/>
          </a:xfrm>
          <a:prstGeom prst="straightConnector1">
            <a:avLst/>
          </a:prstGeom>
          <a:ln w="19050">
            <a:solidFill>
              <a:srgbClr val="d2533c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9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29" name="Rectangle 6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ES" sz="4000" spc="-99" strike="noStrike" u="none">
                <a:solidFill>
                  <a:schemeClr val="dk2"/>
                </a:solidFill>
                <a:uFillTx/>
                <a:latin typeface="Arial"/>
              </a:rPr>
              <a:t>Haga clic para modificar el estilo de título del patrón</a:t>
            </a:r>
            <a:endParaRPr b="0" lang="es-AR" sz="4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dt" idx="55"/>
          </p:nvPr>
        </p:nvSpPr>
        <p:spPr>
          <a:xfrm>
            <a:off x="457200" y="18360"/>
            <a:ext cx="28951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rgbClr val="ffffff"/>
                </a:solidFill>
                <a:uFillTx/>
                <a:latin typeface="Arial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ftr" idx="56"/>
          </p:nvPr>
        </p:nvSpPr>
        <p:spPr>
          <a:xfrm>
            <a:off x="3429000" y="18360"/>
            <a:ext cx="411444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sldNum" idx="57"/>
          </p:nvPr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1" lang="es-AR" sz="14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50A6662D-DC0A-41A9-ABD7-3097C361FA62}" type="slidenum">
              <a:rPr b="1" lang="es-AR" sz="1400" strike="noStrike" u="none">
                <a:solidFill>
                  <a:srgbClr val="ffffff"/>
                </a:solidFill>
                <a:uFillTx/>
                <a:latin typeface="Arial"/>
              </a:rPr>
              <a:t>&lt;number&gt;</a:t>
            </a:fld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800" strike="noStrike" u="none">
                <a:solidFill>
                  <a:schemeClr val="dk1"/>
                </a:solidFill>
                <a:uFillTx/>
                <a:latin typeface="Calibri"/>
              </a:rPr>
              <a:t>Segundo nivel</a:t>
            </a:r>
            <a:endParaRPr b="0" lang="es-AR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Calibri"/>
              </a:rPr>
              <a:t>Tercer nivel</a:t>
            </a:r>
            <a:endParaRPr b="0" lang="es-AR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Cuarto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Quinto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C557A7D-FC2B-4C03-AEC1-BD83A730971A}" type="slidenum"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9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36" name="Rectangle 6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37" name="PlaceHolder 1"/>
          <p:cNvSpPr>
            <a:spLocks noGrp="1"/>
          </p:cNvSpPr>
          <p:nvPr>
            <p:ph type="dt" idx="58"/>
          </p:nvPr>
        </p:nvSpPr>
        <p:spPr>
          <a:xfrm>
            <a:off x="457200" y="18360"/>
            <a:ext cx="28951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rgbClr val="ffffff"/>
                </a:solidFill>
                <a:uFillTx/>
                <a:latin typeface="Arial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ftr" idx="59"/>
          </p:nvPr>
        </p:nvSpPr>
        <p:spPr>
          <a:xfrm>
            <a:off x="3429000" y="18360"/>
            <a:ext cx="411444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sldNum" idx="60"/>
          </p:nvPr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1" lang="es-AR" sz="14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5ACDB479-C6EC-4554-BCD3-FAC3D8D38D8B}" type="slidenum">
              <a:rPr b="1" lang="es-AR" sz="1400" strike="noStrike" u="none">
                <a:solidFill>
                  <a:srgbClr val="ffffff"/>
                </a:solidFill>
                <a:uFillTx/>
                <a:latin typeface="Arial"/>
              </a:rPr>
              <a:t>&lt;number&gt;</a:t>
            </a:fld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9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41" name="Rectangle 6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457200" y="792000"/>
            <a:ext cx="2139480" cy="1261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ES" sz="2400" spc="-99" strike="noStrike" u="none">
                <a:solidFill>
                  <a:schemeClr val="dk2"/>
                </a:solidFill>
                <a:uFillTx/>
                <a:latin typeface="Arial"/>
              </a:rPr>
              <a:t>Haga clic para modificar el estilo de título del patrón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2971800" y="792000"/>
            <a:ext cx="5714640" cy="5577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82880" indent="-182880" defTabSz="914400">
              <a:lnSpc>
                <a:spcPct val="100000"/>
              </a:lnSpc>
              <a:spcBef>
                <a:spcPts val="641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3200" strike="noStrike" u="none">
                <a:solidFill>
                  <a:schemeClr val="dk1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32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1" marL="457200" indent="-182880" defTabSz="914400">
              <a:lnSpc>
                <a:spcPct val="100000"/>
              </a:lnSpc>
              <a:spcBef>
                <a:spcPts val="561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uFillTx/>
                <a:latin typeface="Arial"/>
              </a:rPr>
              <a:t>Segundo nivel</a:t>
            </a:r>
            <a:endParaRPr b="0" lang="es-AR" sz="28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2" marL="731520" indent="-182880" defTabSz="91440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90000"/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Arial"/>
              </a:rPr>
              <a:t>Tercer nivel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3" marL="1005840" indent="-182880" defTabSz="91440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Arial"/>
              </a:rPr>
              <a:t>Cuarto nivel</a:t>
            </a:r>
            <a:endParaRPr b="0" lang="es-AR" sz="2000" strike="noStrike" u="none">
              <a:solidFill>
                <a:schemeClr val="dk1"/>
              </a:solidFill>
              <a:uFillTx/>
              <a:latin typeface="Arial"/>
            </a:endParaRPr>
          </a:p>
          <a:p>
            <a:pPr lvl="4" marL="1188720" indent="-137160" defTabSz="91440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Arial"/>
              </a:rPr>
              <a:t>Quinto nivel</a:t>
            </a:r>
            <a:endParaRPr b="0" lang="es-AR" sz="2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457200" y="2130480"/>
            <a:ext cx="2139480" cy="424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s-ES" sz="1400" strike="noStrike" u="none">
                <a:solidFill>
                  <a:schemeClr val="dk1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1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dt" idx="61"/>
          </p:nvPr>
        </p:nvSpPr>
        <p:spPr>
          <a:xfrm>
            <a:off x="457200" y="18360"/>
            <a:ext cx="28951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rgbClr val="ffffff"/>
                </a:solidFill>
                <a:uFillTx/>
                <a:latin typeface="Arial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6" name="PlaceHolder 5"/>
          <p:cNvSpPr>
            <a:spLocks noGrp="1"/>
          </p:cNvSpPr>
          <p:nvPr>
            <p:ph type="ftr" idx="62"/>
          </p:nvPr>
        </p:nvSpPr>
        <p:spPr>
          <a:xfrm>
            <a:off x="3429000" y="18360"/>
            <a:ext cx="411444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7" name="PlaceHolder 6"/>
          <p:cNvSpPr>
            <a:spLocks noGrp="1"/>
          </p:cNvSpPr>
          <p:nvPr>
            <p:ph type="sldNum" idx="63"/>
          </p:nvPr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1" lang="es-AR" sz="14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76C9BE2C-251F-4705-BD9F-DCC907CF5E7D}" type="slidenum">
              <a:rPr b="1" lang="es-AR" sz="1400" strike="noStrike" u="none">
                <a:solidFill>
                  <a:srgbClr val="ffffff"/>
                </a:solidFill>
                <a:uFillTx/>
                <a:latin typeface="Arial"/>
              </a:rPr>
              <a:t>&lt;number&gt;</a:t>
            </a:fld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cxnSp>
        <p:nvCxnSpPr>
          <p:cNvPr id="148" name="Straight Connector 8"/>
          <p:cNvCxnSpPr/>
          <p:nvPr/>
        </p:nvCxnSpPr>
        <p:spPr>
          <a:xfrm flipH="1">
            <a:off x="2774880" y="792000"/>
            <a:ext cx="1800" cy="5578200"/>
          </a:xfrm>
          <a:prstGeom prst="straightConnector1">
            <a:avLst/>
          </a:prstGeom>
          <a:ln w="19050">
            <a:solidFill>
              <a:srgbClr val="d2533c"/>
            </a:solidFill>
            <a:round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2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9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50" name="Rectangle 6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792360"/>
            <a:ext cx="2142360" cy="12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92500" lnSpcReduction="19999"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ES" sz="2400" spc="-99" strike="noStrike" u="none">
                <a:solidFill>
                  <a:schemeClr val="dk2"/>
                </a:solidFill>
                <a:uFillTx/>
                <a:latin typeface="Arial"/>
              </a:rPr>
              <a:t>Haga clic para modificar el estilo de título del patrón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2858760" y="838080"/>
            <a:ext cx="5904000" cy="5500080"/>
          </a:xfrm>
          <a:prstGeom prst="rect">
            <a:avLst/>
          </a:prstGeom>
          <a:solidFill>
            <a:schemeClr val="lt2"/>
          </a:solidFill>
          <a:ln w="76320">
            <a:solidFill>
              <a:srgbClr val="ffffff"/>
            </a:solidFill>
            <a:miter/>
          </a:ln>
          <a:effectLst>
            <a:outerShdw dist="12600" dir="5400000" blurRad="50760" rotWithShape="0">
              <a:srgbClr val="000000">
                <a:alpha val="59000"/>
              </a:srgbClr>
            </a:outerShdw>
          </a:effectLst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s-ES" sz="3200" strike="noStrike" u="none">
                <a:solidFill>
                  <a:schemeClr val="dk1"/>
                </a:solidFill>
                <a:uFillTx/>
                <a:latin typeface="Arial"/>
              </a:rPr>
              <a:t>Haga clic en el icono para agregar una imagen</a:t>
            </a:r>
            <a:endParaRPr b="0" lang="es-AR" sz="32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57200" y="2133720"/>
            <a:ext cx="2139480" cy="4242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b="0" lang="es-ES" sz="1400" strike="noStrike" u="none">
                <a:solidFill>
                  <a:schemeClr val="dk1"/>
                </a:solidFill>
                <a:uFillTx/>
                <a:latin typeface="Arial"/>
              </a:rPr>
              <a:t>Haga clic para modificar el estilo de texto del patrón</a:t>
            </a:r>
            <a:endParaRPr b="0" lang="es-AR" sz="1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dt" idx="64"/>
          </p:nvPr>
        </p:nvSpPr>
        <p:spPr>
          <a:xfrm>
            <a:off x="457200" y="18360"/>
            <a:ext cx="28951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rgbClr val="ffffff"/>
                </a:solidFill>
                <a:uFillTx/>
                <a:latin typeface="Arial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ftr" idx="65"/>
          </p:nvPr>
        </p:nvSpPr>
        <p:spPr>
          <a:xfrm>
            <a:off x="3429000" y="18360"/>
            <a:ext cx="411444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sldNum" idx="66"/>
          </p:nvPr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1" lang="es-AR" sz="1400" strike="noStrike" u="none">
                <a:solidFill>
                  <a:srgbClr val="ffffff"/>
                </a:solidFill>
                <a:uFillTx/>
                <a:latin typeface="Arial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fld id="{4B15A081-2C1F-4BAE-AD20-224102F85260}" type="slidenum">
              <a:rPr b="1" lang="es-AR" sz="1400" strike="noStrike" u="none">
                <a:solidFill>
                  <a:srgbClr val="ffffff"/>
                </a:solidFill>
                <a:uFillTx/>
                <a:latin typeface="Arial"/>
              </a:rPr>
              <a:t>&lt;number&gt;</a:t>
            </a:fld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704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9560" cy="5851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800" strike="noStrike" u="none">
                <a:solidFill>
                  <a:schemeClr val="dk1"/>
                </a:solidFill>
                <a:uFillTx/>
                <a:latin typeface="Calibri"/>
              </a:rPr>
              <a:t>Segundo nivel</a:t>
            </a:r>
            <a:endParaRPr b="0" lang="es-AR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Calibri"/>
              </a:rPr>
              <a:t>Tercer nivel</a:t>
            </a:r>
            <a:endParaRPr b="0" lang="es-AR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Cuarto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Quinto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E5FACC2D-A574-4F55-8FDE-08CB56E65EAE}" type="slidenum"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32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800" strike="noStrike" u="none">
                <a:solidFill>
                  <a:schemeClr val="dk1"/>
                </a:solidFill>
                <a:uFillTx/>
                <a:latin typeface="Calibri"/>
              </a:rPr>
              <a:t>Segundo nivel</a:t>
            </a:r>
            <a:endParaRPr b="0" lang="es-AR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Calibri"/>
              </a:rPr>
              <a:t>Tercer nivel</a:t>
            </a:r>
            <a:endParaRPr b="0" lang="es-AR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Cuarto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Quinto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F51E8A9-CB37-4C7F-A93B-39932D8AE4B8}" type="slidenum"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1" lang="es-ES" sz="4000" strike="noStrike" u="none" cap="all">
                <a:solidFill>
                  <a:schemeClr val="dk1"/>
                </a:solidFill>
                <a:uFillTx/>
                <a:latin typeface="Calibri"/>
              </a:rPr>
              <a:t>Haga clic para modificar el estilo de título del patrón</a:t>
            </a:r>
            <a:endParaRPr b="0" lang="es-AR" sz="4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b="0" lang="es-ES" sz="20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8F89B4C-AF37-45DF-82AD-B05A9D0739AF}" type="slidenum"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Calibri"/>
              </a:rPr>
              <a:t>Segundo nivel</a:t>
            </a:r>
            <a:endParaRPr b="0" lang="es-AR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Tercer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Calibri"/>
              </a:rPr>
              <a:t>Cuarto nivel</a:t>
            </a:r>
            <a:endParaRPr b="0" lang="es-AR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Calibri"/>
              </a:rPr>
              <a:t>Quinto nivel</a:t>
            </a:r>
            <a:endParaRPr b="0" lang="es-AR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8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Calibri"/>
              </a:rPr>
              <a:t>Segundo nivel</a:t>
            </a:r>
            <a:endParaRPr b="0" lang="es-AR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Tercer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Calibri"/>
              </a:rPr>
              <a:t>Cuarto nivel</a:t>
            </a:r>
            <a:endParaRPr b="0" lang="es-AR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Calibri"/>
              </a:rPr>
              <a:t>Quinto nivel</a:t>
            </a:r>
            <a:endParaRPr b="0" lang="es-AR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56B3476-0701-44C5-99C0-4DC4D2847212}" type="slidenum"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s-ES" sz="2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Segundo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Calibri"/>
              </a:rPr>
              <a:t>Tercer nivel</a:t>
            </a:r>
            <a:endParaRPr b="0" lang="es-AR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1600" strike="noStrike" u="none">
                <a:solidFill>
                  <a:schemeClr val="dk1"/>
                </a:solidFill>
                <a:uFillTx/>
                <a:latin typeface="Calibri"/>
              </a:rPr>
              <a:t>Cuarto nivel</a:t>
            </a:r>
            <a:endParaRPr b="0" lang="es-AR" sz="16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1600" strike="noStrike" u="none">
                <a:solidFill>
                  <a:schemeClr val="dk1"/>
                </a:solidFill>
                <a:uFillTx/>
                <a:latin typeface="Calibri"/>
              </a:rPr>
              <a:t>Quinto nivel</a:t>
            </a:r>
            <a:endParaRPr b="0" lang="es-AR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1" lang="es-ES" sz="2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2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texto del patrón</a:t>
            </a:r>
            <a:endParaRPr b="0" lang="es-AR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743040" indent="-285840" defTabSz="914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2000" strike="noStrike" u="none">
                <a:solidFill>
                  <a:schemeClr val="dk1"/>
                </a:solidFill>
                <a:uFillTx/>
                <a:latin typeface="Calibri"/>
              </a:rPr>
              <a:t>Segundo nivel</a:t>
            </a:r>
            <a:endParaRPr b="0" lang="es-AR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es-ES" sz="1800" strike="noStrike" u="none">
                <a:solidFill>
                  <a:schemeClr val="dk1"/>
                </a:solidFill>
                <a:uFillTx/>
                <a:latin typeface="Calibri"/>
              </a:rPr>
              <a:t>Tercer nivel</a:t>
            </a:r>
            <a:endParaRPr b="0" lang="es-AR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es-ES" sz="1600" strike="noStrike" u="none">
                <a:solidFill>
                  <a:schemeClr val="dk1"/>
                </a:solidFill>
                <a:uFillTx/>
                <a:latin typeface="Calibri"/>
              </a:rPr>
              <a:t>Cuarto nivel</a:t>
            </a:r>
            <a:endParaRPr b="0" lang="es-AR" sz="16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es-ES" sz="1600" strike="noStrike" u="none">
                <a:solidFill>
                  <a:schemeClr val="dk1"/>
                </a:solidFill>
                <a:uFillTx/>
                <a:latin typeface="Calibri"/>
              </a:rPr>
              <a:t>Quinto nivel</a:t>
            </a:r>
            <a:endParaRPr b="0" lang="es-AR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5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EBA5973-9037-4CD4-9288-721FAC66EA32}" type="slidenum"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914400">
              <a:lnSpc>
                <a:spcPct val="100000"/>
              </a:lnSpc>
              <a:buNone/>
            </a:pPr>
            <a:r>
              <a:rPr b="0" lang="es-ES" sz="4400" strike="noStrike" u="none">
                <a:solidFill>
                  <a:schemeClr val="dk1"/>
                </a:solidFill>
                <a:uFillTx/>
                <a:latin typeface="Calibri"/>
              </a:rPr>
              <a:t>Haga clic para modificar el estilo de título del patrón</a:t>
            </a:r>
            <a:endParaRPr b="0" lang="es-AR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7C3B61E-1110-4AF4-B528-EB4EF5FEA55D}" type="slidenum"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&lt;date/time&gt;</a:t>
            </a:r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s-ES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s-ES" sz="1400" strike="noStrike" u="none">
                <a:solidFill>
                  <a:srgbClr val="000000"/>
                </a:solidFill>
                <a:uFillTx/>
                <a:latin typeface="Times New Roman"/>
              </a:rPr>
              <a:t>&lt;footer&gt;</a:t>
            </a:r>
            <a:endParaRPr b="0" lang="es-ES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961D2DA6-A0CA-4991-A1D8-0D837E0BFB29}" type="slidenum">
              <a:rPr b="0" lang="es-A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&lt;number&gt;</a:t>
            </a:fld>
            <a:endParaRPr b="0" lang="es-ES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AR" sz="4000" spc="-99" strike="noStrike" u="none">
                <a:solidFill>
                  <a:schemeClr val="dk2"/>
                </a:solidFill>
                <a:uFillTx/>
                <a:latin typeface="Arial"/>
              </a:rPr>
              <a:t>La literatura como comunicación</a:t>
            </a:r>
            <a:endParaRPr b="0" lang="es-AR" sz="4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«LINGÜÍSTICA Y POÉTICA» Roman Jakobson (1958).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algn="just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¿Qué hace que un mensaje verbal sea una obra de arte? El objeto principal de la poética es la diferencia específica del arte verbal con respecto a otras artes y a otros tipos de conducta verbal; por eso está destinada ocupar un puesto preeminente dentro de los estudios literarios.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AR" sz="4000" spc="-99" strike="noStrike" u="none">
                <a:solidFill>
                  <a:schemeClr val="dk2"/>
                </a:solidFill>
                <a:uFillTx/>
                <a:latin typeface="Arial"/>
              </a:rPr>
              <a:t>Esquema de la comunicación verbal</a:t>
            </a:r>
            <a:endParaRPr b="0" lang="es-AR" sz="4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                      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                                   </a:t>
            </a: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CONTEXTO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                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              </a:t>
            </a: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HABLANTE   MENSAJE      OYENTE                                         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                                      </a:t>
            </a: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CONTACTO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                                      </a:t>
            </a: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CÓDIGO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endParaRPr b="0" lang="es-AR" sz="4000" spc="-99" strike="noStrike" u="non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32500" lnSpcReduction="19999"/>
          </a:bodyPr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l. Emotiva o expresiva: el mensaje está orientado hacia el hablante. Lo que interesa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es la actitud del hablante hacia lo que está diciendo (manifiesta sus sentimientos, exterioriza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su subjetividad). Por tanto, el mensaje pone de relieve la actitud del emisor.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2. Referencial o representativa: es la función ligada al referente y al contexto. Se utiliza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el lenguaje sólo para transmitir información. Es la función informativa por excelencia,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el signo representa las cosas a las que se refiere, está por ellas.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3. Conativa o apelativa: el mensaje está orientado hacia el receptor, se pretende obtener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de él una respuesta, una reacción determinada.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4. Fática o de contacto: el mensaje ha sido emitido con el único objetivo de comprobar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que sigue existiendo un canal entre el emisor y el receptor y que, por tanto, la información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llega sin problemas a su destino. 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5. Metalingüística: cuando se utiliza el lenguaje para hablar acerca del propio lenguaje,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de modo que lo que se pone de relieve es el código (por ejemplo: en las gramáticas o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en el diccionario, o cuando alguien pregunta: ¿qué significa lingüística?.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6. Poética: Lo que se pone de relieve es el mensaje en sí, interesa por lo que es, y no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859"/>
              </a:spcBef>
              <a:buNone/>
              <a:tabLst>
                <a:tab algn="l" pos="0"/>
              </a:tabLst>
            </a:pPr>
            <a:r>
              <a:rPr b="1" lang="es-AR" sz="4300" strike="noStrike" u="none">
                <a:solidFill>
                  <a:schemeClr val="dk1"/>
                </a:solidFill>
                <a:uFillTx/>
                <a:latin typeface="Arial"/>
              </a:rPr>
              <a:t>por la información que vehicula.</a:t>
            </a:r>
            <a:endParaRPr b="0" lang="es-AR" sz="43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endParaRPr b="0" lang="es-AR" sz="4000" spc="-99" strike="noStrike" u="non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                                  </a:t>
            </a: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REFERENCIAL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                      </a:t>
            </a: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EMOTIVA  POÉTICA CONATIVA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                                         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                                       </a:t>
            </a: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FÁTICA 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                               </a:t>
            </a: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METALINGUíSTICA 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85000" lnSpcReduction="19999"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AR" sz="4000" spc="-99" strike="noStrike" u="none">
                <a:solidFill>
                  <a:schemeClr val="dk2"/>
                </a:solidFill>
                <a:uFillTx/>
                <a:latin typeface="Arial"/>
              </a:rPr>
              <a:t>Modelos básicos que se utilizan en una conducta verbal</a:t>
            </a:r>
            <a:endParaRPr b="0" lang="es-AR" sz="40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1. selección (eje paradigmático, in absentia)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 </a:t>
            </a: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2. combinación (eje sintagmático, in presentia )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endParaRPr b="0" lang="es-AR" sz="4000" spc="-99" strike="noStrike" u="non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«La función poética proyecta el principio de equivalencia del eje de selección al eje de combinación»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100000"/>
              </a:lnSpc>
              <a:buNone/>
            </a:pPr>
            <a:r>
              <a:rPr b="0" lang="es-AR" sz="2800" spc="-99" strike="noStrike" u="none">
                <a:solidFill>
                  <a:schemeClr val="dk2"/>
                </a:solidFill>
                <a:uFillTx/>
                <a:latin typeface="Arial"/>
              </a:rPr>
              <a:t>«Formas». Alejandra Pizarnik. </a:t>
            </a:r>
            <a:r>
              <a:rPr b="0" i="1" lang="es-AR" sz="2800" spc="-99" strike="noStrike" u="none">
                <a:solidFill>
                  <a:schemeClr val="dk2"/>
                </a:solidFill>
                <a:uFillTx/>
                <a:latin typeface="Arial"/>
              </a:rPr>
              <a:t>Los trabajos y las noches</a:t>
            </a:r>
            <a:r>
              <a:rPr b="0" lang="es-AR" sz="2800" spc="-99" strike="noStrike" u="none">
                <a:solidFill>
                  <a:schemeClr val="dk2"/>
                </a:solidFill>
                <a:uFillTx/>
                <a:latin typeface="Arial"/>
              </a:rPr>
              <a:t>, 1965</a:t>
            </a:r>
            <a:br>
              <a:rPr sz="2800"/>
            </a:br>
            <a:endParaRPr b="0" lang="es-AR" sz="28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  <p:sp>
        <p:nvSpPr>
          <p:cNvPr id="17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No sé si pájaro o jaula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Mano asesina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o joven muerta jadeando en la gran garganta oscura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o silenciosa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pero tal vez oral como una fuente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tal vez juglar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o princesa en la torre más alta.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>
              <a:buNone/>
            </a:pPr>
            <a:endParaRPr b="0" lang="es-AR" sz="4000" spc="-99" strike="noStrike" u="none">
              <a:solidFill>
                <a:schemeClr val="dk2"/>
              </a:solidFill>
              <a:uFillTx/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No sé si pá-ja-ro__o jau-la (9/8)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ma-no__a-se-si-na (6/5)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o jo-ven muer-ta ja-de-an-do__en la gran gar-gan-ta__os-cu-ra (18/16)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o si-len-cio-sa (5/5)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pe-ro tal vez o-ral co-mo__u-na fuen-te (12/11)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tal vez ju-glar (4/5)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s-AR" sz="2400" strike="noStrike" u="none">
                <a:solidFill>
                  <a:schemeClr val="dk1"/>
                </a:solidFill>
                <a:uFillTx/>
                <a:latin typeface="Arial"/>
              </a:rPr>
              <a:t>o prin-ce-sa__en la to-rre más al-ta (11/10)</a:t>
            </a: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s-AR" sz="2400" strike="noStrike" u="none">
              <a:solidFill>
                <a:schemeClr val="dk1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2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3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4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5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6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7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8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19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20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21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_rels/theme22.xml.rels><?xml version="1.0" encoding="UTF-8"?>
<Relationships xmlns="http://schemas.openxmlformats.org/package/2006/relationships"><Relationship Id="rId1" Type="http://schemas.openxmlformats.org/officeDocument/2006/relationships/image" Target="../media/image1.jpeg"/>
</Relationships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  <a:shade val="86000"/>
              </a:schemeClr>
            </a:gs>
            <a:gs pos="45000">
              <a:schemeClr val="phClr">
                <a:tint val="48000"/>
              </a:schemeClr>
            </a:gs>
            <a:gs pos="100000">
              <a:schemeClr val="phClr">
                <a:tint val="28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70000"/>
              </a:schemeClr>
            </a:gs>
            <a:gs pos="34000">
              <a:schemeClr val="phClr">
                <a:shade val="70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26425" cap="flat" cmpd="sng" algn="ctr">
          <a:prstDash val="solid"/>
        </a:ln>
        <a:ln w="444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5000"/>
              </a:schemeClr>
            </a:gs>
            <a:gs pos="40000">
              <a:schemeClr val="phClr">
                <a:tint val="95000"/>
                <a:shade val="85000"/>
              </a:schemeClr>
            </a:gs>
            <a:gs pos="100000">
              <a:schemeClr val="phClr">
                <a:shade val="45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70000" sy="70000" flip="none" algn="tl"/>
        </a:blip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  <a:shade val="86000"/>
              </a:schemeClr>
            </a:gs>
            <a:gs pos="45000">
              <a:schemeClr val="phClr">
                <a:tint val="48000"/>
              </a:schemeClr>
            </a:gs>
            <a:gs pos="100000">
              <a:schemeClr val="phClr">
                <a:tint val="28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70000"/>
              </a:schemeClr>
            </a:gs>
            <a:gs pos="34000">
              <a:schemeClr val="phClr">
                <a:shade val="70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26425" cap="flat" cmpd="sng" algn="ctr">
          <a:prstDash val="solid"/>
        </a:ln>
        <a:ln w="444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5000"/>
              </a:schemeClr>
            </a:gs>
            <a:gs pos="40000">
              <a:schemeClr val="phClr">
                <a:tint val="95000"/>
                <a:shade val="85000"/>
              </a:schemeClr>
            </a:gs>
            <a:gs pos="100000">
              <a:schemeClr val="phClr">
                <a:shade val="45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70000" sy="70000" flip="none" algn="tl"/>
        </a:blip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  <a:shade val="86000"/>
              </a:schemeClr>
            </a:gs>
            <a:gs pos="45000">
              <a:schemeClr val="phClr">
                <a:tint val="48000"/>
              </a:schemeClr>
            </a:gs>
            <a:gs pos="100000">
              <a:schemeClr val="phClr">
                <a:tint val="28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70000"/>
              </a:schemeClr>
            </a:gs>
            <a:gs pos="34000">
              <a:schemeClr val="phClr">
                <a:shade val="70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26425" cap="flat" cmpd="sng" algn="ctr">
          <a:prstDash val="solid"/>
        </a:ln>
        <a:ln w="444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5000"/>
              </a:schemeClr>
            </a:gs>
            <a:gs pos="40000">
              <a:schemeClr val="phClr">
                <a:tint val="95000"/>
                <a:shade val="85000"/>
              </a:schemeClr>
            </a:gs>
            <a:gs pos="100000">
              <a:schemeClr val="phClr">
                <a:shade val="45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70000" sy="70000" flip="none" algn="tl"/>
        </a:blip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  <a:shade val="86000"/>
              </a:schemeClr>
            </a:gs>
            <a:gs pos="45000">
              <a:schemeClr val="phClr">
                <a:tint val="48000"/>
              </a:schemeClr>
            </a:gs>
            <a:gs pos="100000">
              <a:schemeClr val="phClr">
                <a:tint val="28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70000"/>
              </a:schemeClr>
            </a:gs>
            <a:gs pos="34000">
              <a:schemeClr val="phClr">
                <a:shade val="70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26425" cap="flat" cmpd="sng" algn="ctr">
          <a:prstDash val="solid"/>
        </a:ln>
        <a:ln w="444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5000"/>
              </a:schemeClr>
            </a:gs>
            <a:gs pos="40000">
              <a:schemeClr val="phClr">
                <a:tint val="95000"/>
                <a:shade val="85000"/>
              </a:schemeClr>
            </a:gs>
            <a:gs pos="100000">
              <a:schemeClr val="phClr">
                <a:shade val="45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70000" sy="70000" flip="none" algn="tl"/>
        </a:blip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  <a:shade val="86000"/>
              </a:schemeClr>
            </a:gs>
            <a:gs pos="45000">
              <a:schemeClr val="phClr">
                <a:tint val="48000"/>
              </a:schemeClr>
            </a:gs>
            <a:gs pos="100000">
              <a:schemeClr val="phClr">
                <a:tint val="28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70000"/>
              </a:schemeClr>
            </a:gs>
            <a:gs pos="34000">
              <a:schemeClr val="phClr">
                <a:shade val="70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26425" cap="flat" cmpd="sng" algn="ctr">
          <a:prstDash val="solid"/>
        </a:ln>
        <a:ln w="444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5000"/>
              </a:schemeClr>
            </a:gs>
            <a:gs pos="40000">
              <a:schemeClr val="phClr">
                <a:tint val="95000"/>
                <a:shade val="85000"/>
              </a:schemeClr>
            </a:gs>
            <a:gs pos="100000">
              <a:schemeClr val="phClr">
                <a:shade val="45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70000" sy="70000" flip="none" algn="tl"/>
        </a:blip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  <a:shade val="86000"/>
              </a:schemeClr>
            </a:gs>
            <a:gs pos="45000">
              <a:schemeClr val="phClr">
                <a:tint val="48000"/>
              </a:schemeClr>
            </a:gs>
            <a:gs pos="100000">
              <a:schemeClr val="phClr">
                <a:tint val="28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70000"/>
              </a:schemeClr>
            </a:gs>
            <a:gs pos="34000">
              <a:schemeClr val="phClr">
                <a:shade val="70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26425" cap="flat" cmpd="sng" algn="ctr">
          <a:prstDash val="solid"/>
        </a:ln>
        <a:ln w="444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5000"/>
              </a:schemeClr>
            </a:gs>
            <a:gs pos="40000">
              <a:schemeClr val="phClr">
                <a:tint val="95000"/>
                <a:shade val="85000"/>
              </a:schemeClr>
            </a:gs>
            <a:gs pos="100000">
              <a:schemeClr val="phClr">
                <a:shade val="45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70000" sy="70000" flip="none" algn="tl"/>
        </a:blip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  <a:shade val="86000"/>
              </a:schemeClr>
            </a:gs>
            <a:gs pos="45000">
              <a:schemeClr val="phClr">
                <a:tint val="48000"/>
              </a:schemeClr>
            </a:gs>
            <a:gs pos="100000">
              <a:schemeClr val="phClr">
                <a:tint val="28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70000"/>
              </a:schemeClr>
            </a:gs>
            <a:gs pos="34000">
              <a:schemeClr val="phClr">
                <a:shade val="70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26425" cap="flat" cmpd="sng" algn="ctr">
          <a:prstDash val="solid"/>
        </a:ln>
        <a:ln w="444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5000"/>
              </a:schemeClr>
            </a:gs>
            <a:gs pos="40000">
              <a:schemeClr val="phClr">
                <a:tint val="95000"/>
                <a:shade val="85000"/>
              </a:schemeClr>
            </a:gs>
            <a:gs pos="100000">
              <a:schemeClr val="phClr">
                <a:shade val="45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70000" sy="70000" flip="none" algn="tl"/>
        </a:blip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  <a:shade val="86000"/>
              </a:schemeClr>
            </a:gs>
            <a:gs pos="45000">
              <a:schemeClr val="phClr">
                <a:tint val="48000"/>
              </a:schemeClr>
            </a:gs>
            <a:gs pos="100000">
              <a:schemeClr val="phClr">
                <a:tint val="28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70000"/>
              </a:schemeClr>
            </a:gs>
            <a:gs pos="34000">
              <a:schemeClr val="phClr">
                <a:shade val="70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26425" cap="flat" cmpd="sng" algn="ctr">
          <a:prstDash val="solid"/>
        </a:ln>
        <a:ln w="444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5000"/>
              </a:schemeClr>
            </a:gs>
            <a:gs pos="40000">
              <a:schemeClr val="phClr">
                <a:tint val="95000"/>
                <a:shade val="85000"/>
              </a:schemeClr>
            </a:gs>
            <a:gs pos="100000">
              <a:schemeClr val="phClr">
                <a:shade val="45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70000" sy="70000" flip="none" algn="tl"/>
        </a:blip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  <a:shade val="86000"/>
              </a:schemeClr>
            </a:gs>
            <a:gs pos="45000">
              <a:schemeClr val="phClr">
                <a:tint val="48000"/>
              </a:schemeClr>
            </a:gs>
            <a:gs pos="100000">
              <a:schemeClr val="phClr">
                <a:tint val="28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70000"/>
              </a:schemeClr>
            </a:gs>
            <a:gs pos="34000">
              <a:schemeClr val="phClr">
                <a:shade val="70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26425" cap="flat" cmpd="sng" algn="ctr">
          <a:prstDash val="solid"/>
        </a:ln>
        <a:ln w="444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5000"/>
              </a:schemeClr>
            </a:gs>
            <a:gs pos="40000">
              <a:schemeClr val="phClr">
                <a:tint val="95000"/>
                <a:shade val="85000"/>
              </a:schemeClr>
            </a:gs>
            <a:gs pos="100000">
              <a:schemeClr val="phClr">
                <a:shade val="45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70000" sy="70000" flip="none" algn="tl"/>
        </a:blipFill>
      </a:bgFillStyleLst>
    </a:fmtScheme>
  </a:themeElements>
</a:theme>
</file>

<file path=ppt/theme/theme21.xml><?xml version="1.0" encoding="utf-8"?>
<a:theme xmlns:a="http://schemas.openxmlformats.org/drawingml/2006/main" xmlns:r="http://schemas.openxmlformats.org/officeDocument/2006/relationships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  <a:shade val="86000"/>
              </a:schemeClr>
            </a:gs>
            <a:gs pos="45000">
              <a:schemeClr val="phClr">
                <a:tint val="48000"/>
              </a:schemeClr>
            </a:gs>
            <a:gs pos="100000">
              <a:schemeClr val="phClr">
                <a:tint val="28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70000"/>
              </a:schemeClr>
            </a:gs>
            <a:gs pos="34000">
              <a:schemeClr val="phClr">
                <a:shade val="70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26425" cap="flat" cmpd="sng" algn="ctr">
          <a:prstDash val="solid"/>
        </a:ln>
        <a:ln w="444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5000"/>
              </a:schemeClr>
            </a:gs>
            <a:gs pos="40000">
              <a:schemeClr val="phClr">
                <a:tint val="95000"/>
                <a:shade val="85000"/>
              </a:schemeClr>
            </a:gs>
            <a:gs pos="100000">
              <a:schemeClr val="phClr">
                <a:shade val="45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70000" sy="70000" flip="none" algn="tl"/>
        </a:blipFill>
      </a:bgFillStyleLst>
    </a:fmtScheme>
  </a:themeElements>
</a:theme>
</file>

<file path=ppt/theme/theme22.xml><?xml version="1.0" encoding="utf-8"?>
<a:theme xmlns:a="http://schemas.openxmlformats.org/drawingml/2006/main" xmlns:r="http://schemas.openxmlformats.org/officeDocument/2006/relationships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  <a:shade val="86000"/>
              </a:schemeClr>
            </a:gs>
            <a:gs pos="45000">
              <a:schemeClr val="phClr">
                <a:tint val="48000"/>
              </a:schemeClr>
            </a:gs>
            <a:gs pos="100000">
              <a:schemeClr val="phClr">
                <a:tint val="28000"/>
              </a:schemeClr>
            </a:gs>
          </a:gsLst>
          <a:path path="circle">
            <a:fillToRect l="100000" t="100000" r="100000" b="100000"/>
          </a:path>
          <a:tileRect l="0" t="0" r="0" b="0"/>
        </a:gradFill>
        <a:gradFill>
          <a:gsLst>
            <a:gs pos="0">
              <a:schemeClr val="phClr">
                <a:shade val="70000"/>
              </a:schemeClr>
            </a:gs>
            <a:gs pos="34000">
              <a:schemeClr val="phClr">
                <a:shade val="70000"/>
              </a:schemeClr>
            </a:gs>
            <a:gs pos="70000">
              <a:schemeClr val="phClr">
                <a:tint val="100000"/>
                <a:shade val="90000"/>
              </a:schemeClr>
            </a:gs>
            <a:gs pos="100000">
              <a:schemeClr val="phClr">
                <a:tint val="100000"/>
                <a:shade val="100000"/>
              </a:schemeClr>
            </a:gs>
          </a:gsLst>
          <a:path path="circle">
            <a:fillToRect l="100000" t="100000" r="100000" b="100000"/>
          </a:path>
          <a:tileRect l="0" t="0" r="0" b="0"/>
        </a:gradFill>
      </a:fillStyleLst>
      <a:lnStyleLst>
        <a:ln w="9525" cap="flat" cmpd="sng" algn="ctr">
          <a:prstDash val="solid"/>
        </a:ln>
        <a:ln w="26425" cap="flat" cmpd="sng" algn="ctr">
          <a:prstDash val="solid"/>
        </a:ln>
        <a:ln w="4445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85000"/>
              </a:schemeClr>
            </a:gs>
            <a:gs pos="40000">
              <a:schemeClr val="phClr">
                <a:tint val="95000"/>
                <a:shade val="85000"/>
              </a:schemeClr>
            </a:gs>
            <a:gs pos="100000">
              <a:schemeClr val="phClr">
                <a:shade val="45000"/>
              </a:schemeClr>
            </a:gs>
          </a:gsLst>
          <a:lin ang="5400000" scaled="0"/>
          <a:tileRect l="0" t="0" r="0" b="0"/>
        </a:gradFill>
        <a:blipFill rotWithShape="1">
          <a:blip r:embed="rId1"/>
          <a:srcRect l="0" t="0" r="0" b="0"/>
          <a:tile tx="0" ty="0" sx="70000" sy="70000" flip="none" algn="tl"/>
        </a:blip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Application>LibreOffice/24.8.1.2$Linux_X86_64 LibreOffice_project/480$Build-2</Application>
  <AppVersion>15.0000</AppVersion>
  <Words>504</Words>
  <Paragraphs>59</Paragraphs>
  <Company>Luffi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2022-05-04T12:45:00Z</dcterms:created>
  <dc:creator>Luffi</dc:creator>
  <dc:description/>
  <dc:language>es-ES</dc:language>
  <cp:lastModifiedBy/>
  <dcterms:modified xsi:type="dcterms:W3CDTF">2025-07-07T12:23:05Z</dcterms:modified>
  <cp:revision>3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Presentación en pantalla (4:3)</vt:lpwstr>
  </property>
  <property fmtid="{D5CDD505-2E9C-101B-9397-08002B2CF9AE}" pid="3" name="Slides">
    <vt:i4>9</vt:i4>
  </property>
</Properties>
</file>