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8" r:id="rId1"/>
  </p:sldMasterIdLst>
  <p:sldIdLst>
    <p:sldId id="256" r:id="rId2"/>
    <p:sldId id="260" r:id="rId3"/>
    <p:sldId id="262" r:id="rId4"/>
    <p:sldId id="261" r:id="rId5"/>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038"/>
    <p:restoredTop sz="95055"/>
  </p:normalViewPr>
  <p:slideViewPr>
    <p:cSldViewPr snapToGrid="0" snapToObjects="1">
      <p:cViewPr varScale="1">
        <p:scale>
          <a:sx n="63" d="100"/>
          <a:sy n="63" d="100"/>
        </p:scale>
        <p:origin x="208"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2CBBC7-C32F-0344-9AF2-C9C44B07E1D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id="{0E594547-72C8-3343-BB26-FC816FA575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id="{7E0CBA5C-F23A-C146-BFAC-975D9B425B48}"/>
              </a:ext>
            </a:extLst>
          </p:cNvPr>
          <p:cNvSpPr>
            <a:spLocks noGrp="1"/>
          </p:cNvSpPr>
          <p:nvPr>
            <p:ph type="dt" sz="half" idx="10"/>
          </p:nvPr>
        </p:nvSpPr>
        <p:spPr/>
        <p:txBody>
          <a:bodyPr/>
          <a:lstStyle/>
          <a:p>
            <a:fld id="{FFFF6078-D410-0442-B804-C0754DED5E00}" type="datetimeFigureOut">
              <a:rPr lang="es-AR" smtClean="0"/>
              <a:t>19/9/25</a:t>
            </a:fld>
            <a:endParaRPr lang="es-AR"/>
          </a:p>
        </p:txBody>
      </p:sp>
      <p:sp>
        <p:nvSpPr>
          <p:cNvPr id="5" name="Marcador de pie de página 4">
            <a:extLst>
              <a:ext uri="{FF2B5EF4-FFF2-40B4-BE49-F238E27FC236}">
                <a16:creationId xmlns:a16="http://schemas.microsoft.com/office/drawing/2014/main" id="{D5EEEEE8-F24F-8B4D-AA3C-FBAE61BA2AC7}"/>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400187FE-E3C0-4E49-A911-640922C13C7C}"/>
              </a:ext>
            </a:extLst>
          </p:cNvPr>
          <p:cNvSpPr>
            <a:spLocks noGrp="1"/>
          </p:cNvSpPr>
          <p:nvPr>
            <p:ph type="sldNum" sz="quarter" idx="12"/>
          </p:nvPr>
        </p:nvSpPr>
        <p:spPr/>
        <p:txBody>
          <a:bodyPr/>
          <a:lstStyle/>
          <a:p>
            <a:fld id="{B0E0A4F9-46E8-6D41-9EAB-D7F0F6775A8F}" type="slidenum">
              <a:rPr lang="es-AR" smtClean="0"/>
              <a:t>‹Nº›</a:t>
            </a:fld>
            <a:endParaRPr lang="es-AR"/>
          </a:p>
        </p:txBody>
      </p:sp>
    </p:spTree>
    <p:extLst>
      <p:ext uri="{BB962C8B-B14F-4D97-AF65-F5344CB8AC3E}">
        <p14:creationId xmlns:p14="http://schemas.microsoft.com/office/powerpoint/2010/main" val="1339859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211360-4288-8B42-8064-70F4E4F080C9}"/>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299F304D-A50E-1348-8055-B4BD4906085D}"/>
              </a:ext>
            </a:extLst>
          </p:cNvPr>
          <p:cNvSpPr>
            <a:spLocks noGrp="1"/>
          </p:cNvSpPr>
          <p:nvPr>
            <p:ph type="body" orient="vert" idx="1"/>
          </p:nvPr>
        </p:nvSpPr>
        <p:spPr/>
        <p:txBody>
          <a:bodyPr vert="eaVert"/>
          <a:lstStyle/>
          <a:p>
            <a:r>
              <a:rPr lang="es-ES"/>
              <a:t>Editar los estilos de texto del patrón
Segundo nivel
Tercer nivel
Cuarto nivel
Quinto nivel</a:t>
            </a:r>
            <a:endParaRPr lang="es-AR"/>
          </a:p>
        </p:txBody>
      </p:sp>
      <p:sp>
        <p:nvSpPr>
          <p:cNvPr id="4" name="Marcador de fecha 3">
            <a:extLst>
              <a:ext uri="{FF2B5EF4-FFF2-40B4-BE49-F238E27FC236}">
                <a16:creationId xmlns:a16="http://schemas.microsoft.com/office/drawing/2014/main" id="{95AC4C13-D551-9D43-86F5-5F072FFF6D60}"/>
              </a:ext>
            </a:extLst>
          </p:cNvPr>
          <p:cNvSpPr>
            <a:spLocks noGrp="1"/>
          </p:cNvSpPr>
          <p:nvPr>
            <p:ph type="dt" sz="half" idx="10"/>
          </p:nvPr>
        </p:nvSpPr>
        <p:spPr/>
        <p:txBody>
          <a:bodyPr/>
          <a:lstStyle/>
          <a:p>
            <a:fld id="{FFFF6078-D410-0442-B804-C0754DED5E00}" type="datetimeFigureOut">
              <a:rPr lang="es-AR" smtClean="0"/>
              <a:t>19/9/25</a:t>
            </a:fld>
            <a:endParaRPr lang="es-AR"/>
          </a:p>
        </p:txBody>
      </p:sp>
      <p:sp>
        <p:nvSpPr>
          <p:cNvPr id="5" name="Marcador de pie de página 4">
            <a:extLst>
              <a:ext uri="{FF2B5EF4-FFF2-40B4-BE49-F238E27FC236}">
                <a16:creationId xmlns:a16="http://schemas.microsoft.com/office/drawing/2014/main" id="{3901450E-DAF3-F54C-8EE0-EED48F8D67B3}"/>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22228DD7-4F74-B840-B850-1BA563A91A2E}"/>
              </a:ext>
            </a:extLst>
          </p:cNvPr>
          <p:cNvSpPr>
            <a:spLocks noGrp="1"/>
          </p:cNvSpPr>
          <p:nvPr>
            <p:ph type="sldNum" sz="quarter" idx="12"/>
          </p:nvPr>
        </p:nvSpPr>
        <p:spPr/>
        <p:txBody>
          <a:bodyPr/>
          <a:lstStyle/>
          <a:p>
            <a:fld id="{B0E0A4F9-46E8-6D41-9EAB-D7F0F6775A8F}" type="slidenum">
              <a:rPr lang="es-AR" smtClean="0"/>
              <a:t>‹Nº›</a:t>
            </a:fld>
            <a:endParaRPr lang="es-AR"/>
          </a:p>
        </p:txBody>
      </p:sp>
    </p:spTree>
    <p:extLst>
      <p:ext uri="{BB962C8B-B14F-4D97-AF65-F5344CB8AC3E}">
        <p14:creationId xmlns:p14="http://schemas.microsoft.com/office/powerpoint/2010/main" val="1208963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76F42C1-EA19-C948-ACD0-81D66CD34A4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58630D3D-CB00-E64D-ABA0-26E2A18C7180}"/>
              </a:ext>
            </a:extLst>
          </p:cNvPr>
          <p:cNvSpPr>
            <a:spLocks noGrp="1"/>
          </p:cNvSpPr>
          <p:nvPr>
            <p:ph type="body" orient="vert" idx="1"/>
          </p:nvPr>
        </p:nvSpPr>
        <p:spPr>
          <a:xfrm>
            <a:off x="838200" y="365125"/>
            <a:ext cx="7734300" cy="5811838"/>
          </a:xfrm>
        </p:spPr>
        <p:txBody>
          <a:bodyPr vert="eaVert"/>
          <a:lstStyle/>
          <a:p>
            <a:r>
              <a:rPr lang="es-ES"/>
              <a:t>Editar los estilos de texto del patrón
Segundo nivel
Tercer nivel
Cuarto nivel
Quinto nivel</a:t>
            </a:r>
            <a:endParaRPr lang="es-AR"/>
          </a:p>
        </p:txBody>
      </p:sp>
      <p:sp>
        <p:nvSpPr>
          <p:cNvPr id="4" name="Marcador de fecha 3">
            <a:extLst>
              <a:ext uri="{FF2B5EF4-FFF2-40B4-BE49-F238E27FC236}">
                <a16:creationId xmlns:a16="http://schemas.microsoft.com/office/drawing/2014/main" id="{2143E3BB-11B4-9A4B-9446-5CBD04D93633}"/>
              </a:ext>
            </a:extLst>
          </p:cNvPr>
          <p:cNvSpPr>
            <a:spLocks noGrp="1"/>
          </p:cNvSpPr>
          <p:nvPr>
            <p:ph type="dt" sz="half" idx="10"/>
          </p:nvPr>
        </p:nvSpPr>
        <p:spPr/>
        <p:txBody>
          <a:bodyPr/>
          <a:lstStyle/>
          <a:p>
            <a:fld id="{FFFF6078-D410-0442-B804-C0754DED5E00}" type="datetimeFigureOut">
              <a:rPr lang="es-AR" smtClean="0"/>
              <a:t>19/9/25</a:t>
            </a:fld>
            <a:endParaRPr lang="es-AR"/>
          </a:p>
        </p:txBody>
      </p:sp>
      <p:sp>
        <p:nvSpPr>
          <p:cNvPr id="5" name="Marcador de pie de página 4">
            <a:extLst>
              <a:ext uri="{FF2B5EF4-FFF2-40B4-BE49-F238E27FC236}">
                <a16:creationId xmlns:a16="http://schemas.microsoft.com/office/drawing/2014/main" id="{551E8281-FBEF-8A4A-A08C-EBE295FBD84A}"/>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38F78BFE-7478-1B48-8D1C-836DD0156A73}"/>
              </a:ext>
            </a:extLst>
          </p:cNvPr>
          <p:cNvSpPr>
            <a:spLocks noGrp="1"/>
          </p:cNvSpPr>
          <p:nvPr>
            <p:ph type="sldNum" sz="quarter" idx="12"/>
          </p:nvPr>
        </p:nvSpPr>
        <p:spPr/>
        <p:txBody>
          <a:bodyPr/>
          <a:lstStyle/>
          <a:p>
            <a:fld id="{B0E0A4F9-46E8-6D41-9EAB-D7F0F6775A8F}" type="slidenum">
              <a:rPr lang="es-AR" smtClean="0"/>
              <a:t>‹Nº›</a:t>
            </a:fld>
            <a:endParaRPr lang="es-AR"/>
          </a:p>
        </p:txBody>
      </p:sp>
    </p:spTree>
    <p:extLst>
      <p:ext uri="{BB962C8B-B14F-4D97-AF65-F5344CB8AC3E}">
        <p14:creationId xmlns:p14="http://schemas.microsoft.com/office/powerpoint/2010/main" val="4145788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D76DF9-45AD-2840-9CC1-FEAF374EEB68}"/>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B0F478F1-5887-664D-8039-D66458394FCF}"/>
              </a:ext>
            </a:extLst>
          </p:cNvPr>
          <p:cNvSpPr>
            <a:spLocks noGrp="1"/>
          </p:cNvSpPr>
          <p:nvPr>
            <p:ph idx="1"/>
          </p:nvPr>
        </p:nvSpPr>
        <p:spPr/>
        <p:txBody>
          <a:bodyPr/>
          <a:lstStyle/>
          <a:p>
            <a:r>
              <a:rPr lang="es-ES"/>
              <a:t>Editar los estilos de texto del patrón
Segundo nivel
Tercer nivel
Cuarto nivel
Quinto nivel</a:t>
            </a:r>
            <a:endParaRPr lang="es-AR"/>
          </a:p>
        </p:txBody>
      </p:sp>
      <p:sp>
        <p:nvSpPr>
          <p:cNvPr id="4" name="Marcador de fecha 3">
            <a:extLst>
              <a:ext uri="{FF2B5EF4-FFF2-40B4-BE49-F238E27FC236}">
                <a16:creationId xmlns:a16="http://schemas.microsoft.com/office/drawing/2014/main" id="{72F8C8F4-5CF8-9B4A-B7E7-991C73D75B46}"/>
              </a:ext>
            </a:extLst>
          </p:cNvPr>
          <p:cNvSpPr>
            <a:spLocks noGrp="1"/>
          </p:cNvSpPr>
          <p:nvPr>
            <p:ph type="dt" sz="half" idx="10"/>
          </p:nvPr>
        </p:nvSpPr>
        <p:spPr/>
        <p:txBody>
          <a:bodyPr/>
          <a:lstStyle/>
          <a:p>
            <a:fld id="{FFFF6078-D410-0442-B804-C0754DED5E00}" type="datetimeFigureOut">
              <a:rPr lang="es-AR" smtClean="0"/>
              <a:t>19/9/25</a:t>
            </a:fld>
            <a:endParaRPr lang="es-AR"/>
          </a:p>
        </p:txBody>
      </p:sp>
      <p:sp>
        <p:nvSpPr>
          <p:cNvPr id="5" name="Marcador de pie de página 4">
            <a:extLst>
              <a:ext uri="{FF2B5EF4-FFF2-40B4-BE49-F238E27FC236}">
                <a16:creationId xmlns:a16="http://schemas.microsoft.com/office/drawing/2014/main" id="{85BD3366-D1B4-9E4D-9B9A-58DF160E38F6}"/>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94594222-8E27-064B-B255-E016E951F3CD}"/>
              </a:ext>
            </a:extLst>
          </p:cNvPr>
          <p:cNvSpPr>
            <a:spLocks noGrp="1"/>
          </p:cNvSpPr>
          <p:nvPr>
            <p:ph type="sldNum" sz="quarter" idx="12"/>
          </p:nvPr>
        </p:nvSpPr>
        <p:spPr/>
        <p:txBody>
          <a:bodyPr/>
          <a:lstStyle/>
          <a:p>
            <a:fld id="{B0E0A4F9-46E8-6D41-9EAB-D7F0F6775A8F}" type="slidenum">
              <a:rPr lang="es-AR" smtClean="0"/>
              <a:t>‹Nº›</a:t>
            </a:fld>
            <a:endParaRPr lang="es-AR"/>
          </a:p>
        </p:txBody>
      </p:sp>
    </p:spTree>
    <p:extLst>
      <p:ext uri="{BB962C8B-B14F-4D97-AF65-F5344CB8AC3E}">
        <p14:creationId xmlns:p14="http://schemas.microsoft.com/office/powerpoint/2010/main" val="4181847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25FE19-9137-4A49-8799-89D05C6711E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97CB1FFB-63B1-544D-81C2-31B4508381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s-ES"/>
              <a:t>Editar los estilos de texto del patrón
Segundo nivel
Tercer nivel
Cuarto nivel
Quinto nivel</a:t>
            </a:r>
            <a:endParaRPr lang="es-AR"/>
          </a:p>
        </p:txBody>
      </p:sp>
      <p:sp>
        <p:nvSpPr>
          <p:cNvPr id="4" name="Marcador de fecha 3">
            <a:extLst>
              <a:ext uri="{FF2B5EF4-FFF2-40B4-BE49-F238E27FC236}">
                <a16:creationId xmlns:a16="http://schemas.microsoft.com/office/drawing/2014/main" id="{DA399BAD-B5D6-2E48-97C3-CCBBEA203672}"/>
              </a:ext>
            </a:extLst>
          </p:cNvPr>
          <p:cNvSpPr>
            <a:spLocks noGrp="1"/>
          </p:cNvSpPr>
          <p:nvPr>
            <p:ph type="dt" sz="half" idx="10"/>
          </p:nvPr>
        </p:nvSpPr>
        <p:spPr/>
        <p:txBody>
          <a:bodyPr/>
          <a:lstStyle/>
          <a:p>
            <a:fld id="{FFFF6078-D410-0442-B804-C0754DED5E00}" type="datetimeFigureOut">
              <a:rPr lang="es-AR" smtClean="0"/>
              <a:t>19/9/25</a:t>
            </a:fld>
            <a:endParaRPr lang="es-AR"/>
          </a:p>
        </p:txBody>
      </p:sp>
      <p:sp>
        <p:nvSpPr>
          <p:cNvPr id="5" name="Marcador de pie de página 4">
            <a:extLst>
              <a:ext uri="{FF2B5EF4-FFF2-40B4-BE49-F238E27FC236}">
                <a16:creationId xmlns:a16="http://schemas.microsoft.com/office/drawing/2014/main" id="{E7D130CA-1958-3546-AF87-E54E2B29DFDE}"/>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BEDCCB14-F46C-B24B-9E98-D33A3E48B385}"/>
              </a:ext>
            </a:extLst>
          </p:cNvPr>
          <p:cNvSpPr>
            <a:spLocks noGrp="1"/>
          </p:cNvSpPr>
          <p:nvPr>
            <p:ph type="sldNum" sz="quarter" idx="12"/>
          </p:nvPr>
        </p:nvSpPr>
        <p:spPr/>
        <p:txBody>
          <a:bodyPr/>
          <a:lstStyle/>
          <a:p>
            <a:fld id="{B0E0A4F9-46E8-6D41-9EAB-D7F0F6775A8F}" type="slidenum">
              <a:rPr lang="es-AR" smtClean="0"/>
              <a:t>‹Nº›</a:t>
            </a:fld>
            <a:endParaRPr lang="es-AR"/>
          </a:p>
        </p:txBody>
      </p:sp>
    </p:spTree>
    <p:extLst>
      <p:ext uri="{BB962C8B-B14F-4D97-AF65-F5344CB8AC3E}">
        <p14:creationId xmlns:p14="http://schemas.microsoft.com/office/powerpoint/2010/main" val="46391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EC9649-D2EF-3547-B5CB-8A695ADA9138}"/>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870D29A7-67C2-5046-B86F-F90EFDEFE254}"/>
              </a:ext>
            </a:extLst>
          </p:cNvPr>
          <p:cNvSpPr>
            <a:spLocks noGrp="1"/>
          </p:cNvSpPr>
          <p:nvPr>
            <p:ph sz="half" idx="1"/>
          </p:nvPr>
        </p:nvSpPr>
        <p:spPr>
          <a:xfrm>
            <a:off x="838200" y="1825625"/>
            <a:ext cx="5181600" cy="4351338"/>
          </a:xfrm>
        </p:spPr>
        <p:txBody>
          <a:bodyPr/>
          <a:lstStyle/>
          <a:p>
            <a:r>
              <a:rPr lang="es-ES"/>
              <a:t>Editar los estilos de texto del patrón
Segundo nivel
Tercer nivel
Cuarto nivel
Quinto nivel</a:t>
            </a:r>
            <a:endParaRPr lang="es-AR"/>
          </a:p>
        </p:txBody>
      </p:sp>
      <p:sp>
        <p:nvSpPr>
          <p:cNvPr id="4" name="Marcador de contenido 3">
            <a:extLst>
              <a:ext uri="{FF2B5EF4-FFF2-40B4-BE49-F238E27FC236}">
                <a16:creationId xmlns:a16="http://schemas.microsoft.com/office/drawing/2014/main" id="{13313ABB-B73A-5A41-9116-513FC11EF164}"/>
              </a:ext>
            </a:extLst>
          </p:cNvPr>
          <p:cNvSpPr>
            <a:spLocks noGrp="1"/>
          </p:cNvSpPr>
          <p:nvPr>
            <p:ph sz="half" idx="2"/>
          </p:nvPr>
        </p:nvSpPr>
        <p:spPr>
          <a:xfrm>
            <a:off x="6172200" y="1825625"/>
            <a:ext cx="5181600" cy="4351338"/>
          </a:xfrm>
        </p:spPr>
        <p:txBody>
          <a:bodyPr/>
          <a:lstStyle/>
          <a:p>
            <a:r>
              <a:rPr lang="es-ES"/>
              <a:t>Editar los estilos de texto del patrón
Segundo nivel
Tercer nivel
Cuarto nivel
Quinto nivel</a:t>
            </a:r>
            <a:endParaRPr lang="es-AR"/>
          </a:p>
        </p:txBody>
      </p:sp>
      <p:sp>
        <p:nvSpPr>
          <p:cNvPr id="5" name="Marcador de fecha 4">
            <a:extLst>
              <a:ext uri="{FF2B5EF4-FFF2-40B4-BE49-F238E27FC236}">
                <a16:creationId xmlns:a16="http://schemas.microsoft.com/office/drawing/2014/main" id="{7DAFEDD6-1BB3-894D-A4CA-1628E3B76529}"/>
              </a:ext>
            </a:extLst>
          </p:cNvPr>
          <p:cNvSpPr>
            <a:spLocks noGrp="1"/>
          </p:cNvSpPr>
          <p:nvPr>
            <p:ph type="dt" sz="half" idx="10"/>
          </p:nvPr>
        </p:nvSpPr>
        <p:spPr/>
        <p:txBody>
          <a:bodyPr/>
          <a:lstStyle/>
          <a:p>
            <a:fld id="{FFFF6078-D410-0442-B804-C0754DED5E00}" type="datetimeFigureOut">
              <a:rPr lang="es-AR" smtClean="0"/>
              <a:t>19/9/25</a:t>
            </a:fld>
            <a:endParaRPr lang="es-AR"/>
          </a:p>
        </p:txBody>
      </p:sp>
      <p:sp>
        <p:nvSpPr>
          <p:cNvPr id="6" name="Marcador de pie de página 5">
            <a:extLst>
              <a:ext uri="{FF2B5EF4-FFF2-40B4-BE49-F238E27FC236}">
                <a16:creationId xmlns:a16="http://schemas.microsoft.com/office/drawing/2014/main" id="{F43CBB1E-5FB0-7349-A9D3-6CBE916CB155}"/>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60ADF4A1-7B30-934B-9AB4-F4CF317EFC13}"/>
              </a:ext>
            </a:extLst>
          </p:cNvPr>
          <p:cNvSpPr>
            <a:spLocks noGrp="1"/>
          </p:cNvSpPr>
          <p:nvPr>
            <p:ph type="sldNum" sz="quarter" idx="12"/>
          </p:nvPr>
        </p:nvSpPr>
        <p:spPr/>
        <p:txBody>
          <a:bodyPr/>
          <a:lstStyle/>
          <a:p>
            <a:fld id="{B0E0A4F9-46E8-6D41-9EAB-D7F0F6775A8F}" type="slidenum">
              <a:rPr lang="es-AR" smtClean="0"/>
              <a:t>‹Nº›</a:t>
            </a:fld>
            <a:endParaRPr lang="es-AR"/>
          </a:p>
        </p:txBody>
      </p:sp>
    </p:spTree>
    <p:extLst>
      <p:ext uri="{BB962C8B-B14F-4D97-AF65-F5344CB8AC3E}">
        <p14:creationId xmlns:p14="http://schemas.microsoft.com/office/powerpoint/2010/main" val="2935713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F5988A-8D91-6240-A4B7-033EB62B9D3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85ECB889-D2A3-FD4F-A365-742555F125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endParaRPr lang="es-AR"/>
          </a:p>
        </p:txBody>
      </p:sp>
      <p:sp>
        <p:nvSpPr>
          <p:cNvPr id="4" name="Marcador de contenido 3">
            <a:extLst>
              <a:ext uri="{FF2B5EF4-FFF2-40B4-BE49-F238E27FC236}">
                <a16:creationId xmlns:a16="http://schemas.microsoft.com/office/drawing/2014/main" id="{4A768B53-B39F-3440-AA0F-895CAF825BDE}"/>
              </a:ext>
            </a:extLst>
          </p:cNvPr>
          <p:cNvSpPr>
            <a:spLocks noGrp="1"/>
          </p:cNvSpPr>
          <p:nvPr>
            <p:ph sz="half" idx="2"/>
          </p:nvPr>
        </p:nvSpPr>
        <p:spPr>
          <a:xfrm>
            <a:off x="839788" y="2505075"/>
            <a:ext cx="5157787" cy="3684588"/>
          </a:xfrm>
        </p:spPr>
        <p:txBody>
          <a:bodyPr/>
          <a:lstStyle/>
          <a:p>
            <a:r>
              <a:rPr lang="es-ES"/>
              <a:t>Editar los estilos de texto del patrón
Segundo nivel
Tercer nivel
Cuarto nivel
Quinto nivel</a:t>
            </a:r>
            <a:endParaRPr lang="es-AR"/>
          </a:p>
        </p:txBody>
      </p:sp>
      <p:sp>
        <p:nvSpPr>
          <p:cNvPr id="5" name="Marcador de texto 4">
            <a:extLst>
              <a:ext uri="{FF2B5EF4-FFF2-40B4-BE49-F238E27FC236}">
                <a16:creationId xmlns:a16="http://schemas.microsoft.com/office/drawing/2014/main" id="{9A9EBC0B-328D-6942-95CA-3425223C51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s-ES"/>
              <a:t>Editar los estilos de texto del patrón
Segundo nivel
Tercer nivel
Cuarto nivel
Quinto nivel</a:t>
            </a:r>
            <a:endParaRPr lang="es-AR"/>
          </a:p>
        </p:txBody>
      </p:sp>
      <p:sp>
        <p:nvSpPr>
          <p:cNvPr id="6" name="Marcador de contenido 5">
            <a:extLst>
              <a:ext uri="{FF2B5EF4-FFF2-40B4-BE49-F238E27FC236}">
                <a16:creationId xmlns:a16="http://schemas.microsoft.com/office/drawing/2014/main" id="{0C9EE64C-FB0C-BA40-AC4D-3B694C114E42}"/>
              </a:ext>
            </a:extLst>
          </p:cNvPr>
          <p:cNvSpPr>
            <a:spLocks noGrp="1"/>
          </p:cNvSpPr>
          <p:nvPr>
            <p:ph sz="quarter" idx="4"/>
          </p:nvPr>
        </p:nvSpPr>
        <p:spPr>
          <a:xfrm>
            <a:off x="6172200" y="2505075"/>
            <a:ext cx="5183188" cy="3684588"/>
          </a:xfrm>
        </p:spPr>
        <p:txBody>
          <a:bodyPr/>
          <a:lstStyle/>
          <a:p>
            <a:r>
              <a:rPr lang="es-ES"/>
              <a:t>Editar los estilos de texto del patrón
Segundo nivel
Tercer nivel
Cuarto nivel
Quinto nivel</a:t>
            </a:r>
            <a:endParaRPr lang="es-AR"/>
          </a:p>
        </p:txBody>
      </p:sp>
      <p:sp>
        <p:nvSpPr>
          <p:cNvPr id="7" name="Marcador de fecha 6">
            <a:extLst>
              <a:ext uri="{FF2B5EF4-FFF2-40B4-BE49-F238E27FC236}">
                <a16:creationId xmlns:a16="http://schemas.microsoft.com/office/drawing/2014/main" id="{3A180B64-E982-FA4D-91C3-71C6798E86C7}"/>
              </a:ext>
            </a:extLst>
          </p:cNvPr>
          <p:cNvSpPr>
            <a:spLocks noGrp="1"/>
          </p:cNvSpPr>
          <p:nvPr>
            <p:ph type="dt" sz="half" idx="10"/>
          </p:nvPr>
        </p:nvSpPr>
        <p:spPr/>
        <p:txBody>
          <a:bodyPr/>
          <a:lstStyle/>
          <a:p>
            <a:fld id="{FFFF6078-D410-0442-B804-C0754DED5E00}" type="datetimeFigureOut">
              <a:rPr lang="es-AR" smtClean="0"/>
              <a:t>19/9/25</a:t>
            </a:fld>
            <a:endParaRPr lang="es-AR"/>
          </a:p>
        </p:txBody>
      </p:sp>
      <p:sp>
        <p:nvSpPr>
          <p:cNvPr id="8" name="Marcador de pie de página 7">
            <a:extLst>
              <a:ext uri="{FF2B5EF4-FFF2-40B4-BE49-F238E27FC236}">
                <a16:creationId xmlns:a16="http://schemas.microsoft.com/office/drawing/2014/main" id="{047631DD-0EFA-9E45-BA06-209EDF9DA7DC}"/>
              </a:ext>
            </a:extLst>
          </p:cNvPr>
          <p:cNvSpPr>
            <a:spLocks noGrp="1"/>
          </p:cNvSpPr>
          <p:nvPr>
            <p:ph type="ftr" sz="quarter" idx="11"/>
          </p:nvPr>
        </p:nvSpPr>
        <p:spPr/>
        <p:txBody>
          <a:bodyPr/>
          <a:lstStyle/>
          <a:p>
            <a:endParaRPr lang="es-AR"/>
          </a:p>
        </p:txBody>
      </p:sp>
      <p:sp>
        <p:nvSpPr>
          <p:cNvPr id="9" name="Marcador de número de diapositiva 8">
            <a:extLst>
              <a:ext uri="{FF2B5EF4-FFF2-40B4-BE49-F238E27FC236}">
                <a16:creationId xmlns:a16="http://schemas.microsoft.com/office/drawing/2014/main" id="{766C81AB-2E2E-E141-94C4-BBE482903638}"/>
              </a:ext>
            </a:extLst>
          </p:cNvPr>
          <p:cNvSpPr>
            <a:spLocks noGrp="1"/>
          </p:cNvSpPr>
          <p:nvPr>
            <p:ph type="sldNum" sz="quarter" idx="12"/>
          </p:nvPr>
        </p:nvSpPr>
        <p:spPr/>
        <p:txBody>
          <a:bodyPr/>
          <a:lstStyle/>
          <a:p>
            <a:fld id="{B0E0A4F9-46E8-6D41-9EAB-D7F0F6775A8F}" type="slidenum">
              <a:rPr lang="es-AR" smtClean="0"/>
              <a:t>‹Nº›</a:t>
            </a:fld>
            <a:endParaRPr lang="es-AR"/>
          </a:p>
        </p:txBody>
      </p:sp>
    </p:spTree>
    <p:extLst>
      <p:ext uri="{BB962C8B-B14F-4D97-AF65-F5344CB8AC3E}">
        <p14:creationId xmlns:p14="http://schemas.microsoft.com/office/powerpoint/2010/main" val="3106036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21A58E-D29E-B641-99FD-33BA4DBE5BD7}"/>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id="{A02799B8-8500-E94D-9518-3B1AA0318E34}"/>
              </a:ext>
            </a:extLst>
          </p:cNvPr>
          <p:cNvSpPr>
            <a:spLocks noGrp="1"/>
          </p:cNvSpPr>
          <p:nvPr>
            <p:ph type="dt" sz="half" idx="10"/>
          </p:nvPr>
        </p:nvSpPr>
        <p:spPr/>
        <p:txBody>
          <a:bodyPr/>
          <a:lstStyle/>
          <a:p>
            <a:fld id="{FFFF6078-D410-0442-B804-C0754DED5E00}" type="datetimeFigureOut">
              <a:rPr lang="es-AR" smtClean="0"/>
              <a:t>19/9/25</a:t>
            </a:fld>
            <a:endParaRPr lang="es-AR"/>
          </a:p>
        </p:txBody>
      </p:sp>
      <p:sp>
        <p:nvSpPr>
          <p:cNvPr id="4" name="Marcador de pie de página 3">
            <a:extLst>
              <a:ext uri="{FF2B5EF4-FFF2-40B4-BE49-F238E27FC236}">
                <a16:creationId xmlns:a16="http://schemas.microsoft.com/office/drawing/2014/main" id="{20EC34BA-8D08-D44B-A1F9-D487A76892C4}"/>
              </a:ext>
            </a:extLst>
          </p:cNvPr>
          <p:cNvSpPr>
            <a:spLocks noGrp="1"/>
          </p:cNvSpPr>
          <p:nvPr>
            <p:ph type="ftr" sz="quarter" idx="11"/>
          </p:nvPr>
        </p:nvSpPr>
        <p:spPr/>
        <p:txBody>
          <a:bodyPr/>
          <a:lstStyle/>
          <a:p>
            <a:endParaRPr lang="es-AR"/>
          </a:p>
        </p:txBody>
      </p:sp>
      <p:sp>
        <p:nvSpPr>
          <p:cNvPr id="5" name="Marcador de número de diapositiva 4">
            <a:extLst>
              <a:ext uri="{FF2B5EF4-FFF2-40B4-BE49-F238E27FC236}">
                <a16:creationId xmlns:a16="http://schemas.microsoft.com/office/drawing/2014/main" id="{64889A5C-2E48-DC46-BC1B-43DEE640CBB9}"/>
              </a:ext>
            </a:extLst>
          </p:cNvPr>
          <p:cNvSpPr>
            <a:spLocks noGrp="1"/>
          </p:cNvSpPr>
          <p:nvPr>
            <p:ph type="sldNum" sz="quarter" idx="12"/>
          </p:nvPr>
        </p:nvSpPr>
        <p:spPr/>
        <p:txBody>
          <a:bodyPr/>
          <a:lstStyle/>
          <a:p>
            <a:fld id="{B0E0A4F9-46E8-6D41-9EAB-D7F0F6775A8F}" type="slidenum">
              <a:rPr lang="es-AR" smtClean="0"/>
              <a:t>‹Nº›</a:t>
            </a:fld>
            <a:endParaRPr lang="es-AR"/>
          </a:p>
        </p:txBody>
      </p:sp>
    </p:spTree>
    <p:extLst>
      <p:ext uri="{BB962C8B-B14F-4D97-AF65-F5344CB8AC3E}">
        <p14:creationId xmlns:p14="http://schemas.microsoft.com/office/powerpoint/2010/main" val="2437853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8BCB56E-ADCE-E248-BDAC-7DE09B65CC20}"/>
              </a:ext>
            </a:extLst>
          </p:cNvPr>
          <p:cNvSpPr>
            <a:spLocks noGrp="1"/>
          </p:cNvSpPr>
          <p:nvPr>
            <p:ph type="dt" sz="half" idx="10"/>
          </p:nvPr>
        </p:nvSpPr>
        <p:spPr/>
        <p:txBody>
          <a:bodyPr/>
          <a:lstStyle/>
          <a:p>
            <a:fld id="{FFFF6078-D410-0442-B804-C0754DED5E00}" type="datetimeFigureOut">
              <a:rPr lang="es-AR" smtClean="0"/>
              <a:t>19/9/25</a:t>
            </a:fld>
            <a:endParaRPr lang="es-AR"/>
          </a:p>
        </p:txBody>
      </p:sp>
      <p:sp>
        <p:nvSpPr>
          <p:cNvPr id="3" name="Marcador de pie de página 2">
            <a:extLst>
              <a:ext uri="{FF2B5EF4-FFF2-40B4-BE49-F238E27FC236}">
                <a16:creationId xmlns:a16="http://schemas.microsoft.com/office/drawing/2014/main" id="{A510AB93-BFDE-4F41-9F16-41EC3FF59C9C}"/>
              </a:ext>
            </a:extLst>
          </p:cNvPr>
          <p:cNvSpPr>
            <a:spLocks noGrp="1"/>
          </p:cNvSpPr>
          <p:nvPr>
            <p:ph type="ftr" sz="quarter" idx="11"/>
          </p:nvPr>
        </p:nvSpPr>
        <p:spPr/>
        <p:txBody>
          <a:bodyPr/>
          <a:lstStyle/>
          <a:p>
            <a:endParaRPr lang="es-AR"/>
          </a:p>
        </p:txBody>
      </p:sp>
      <p:sp>
        <p:nvSpPr>
          <p:cNvPr id="4" name="Marcador de número de diapositiva 3">
            <a:extLst>
              <a:ext uri="{FF2B5EF4-FFF2-40B4-BE49-F238E27FC236}">
                <a16:creationId xmlns:a16="http://schemas.microsoft.com/office/drawing/2014/main" id="{E913E990-93C1-EF40-87A8-80B34F076D43}"/>
              </a:ext>
            </a:extLst>
          </p:cNvPr>
          <p:cNvSpPr>
            <a:spLocks noGrp="1"/>
          </p:cNvSpPr>
          <p:nvPr>
            <p:ph type="sldNum" sz="quarter" idx="12"/>
          </p:nvPr>
        </p:nvSpPr>
        <p:spPr/>
        <p:txBody>
          <a:bodyPr/>
          <a:lstStyle/>
          <a:p>
            <a:fld id="{B0E0A4F9-46E8-6D41-9EAB-D7F0F6775A8F}" type="slidenum">
              <a:rPr lang="es-AR" smtClean="0"/>
              <a:t>‹Nº›</a:t>
            </a:fld>
            <a:endParaRPr lang="es-AR"/>
          </a:p>
        </p:txBody>
      </p:sp>
    </p:spTree>
    <p:extLst>
      <p:ext uri="{BB962C8B-B14F-4D97-AF65-F5344CB8AC3E}">
        <p14:creationId xmlns:p14="http://schemas.microsoft.com/office/powerpoint/2010/main" val="765519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F1C28A-E00C-E54E-81EA-BFA6ADD2BD8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1271F324-6DE7-1141-BC2B-4035BD65C7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s-ES"/>
              <a:t>Editar los estilos de texto del patrón
Segundo nivel
Tercer nivel
Cuarto nivel
Quinto nivel</a:t>
            </a:r>
            <a:endParaRPr lang="es-AR"/>
          </a:p>
        </p:txBody>
      </p:sp>
      <p:sp>
        <p:nvSpPr>
          <p:cNvPr id="4" name="Marcador de texto 3">
            <a:extLst>
              <a:ext uri="{FF2B5EF4-FFF2-40B4-BE49-F238E27FC236}">
                <a16:creationId xmlns:a16="http://schemas.microsoft.com/office/drawing/2014/main" id="{3F92ADEA-2630-1F49-8297-71B2E57262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AR"/>
          </a:p>
        </p:txBody>
      </p:sp>
      <p:sp>
        <p:nvSpPr>
          <p:cNvPr id="5" name="Marcador de fecha 4">
            <a:extLst>
              <a:ext uri="{FF2B5EF4-FFF2-40B4-BE49-F238E27FC236}">
                <a16:creationId xmlns:a16="http://schemas.microsoft.com/office/drawing/2014/main" id="{C2F65AFB-26E4-3840-9407-66A8BE73B637}"/>
              </a:ext>
            </a:extLst>
          </p:cNvPr>
          <p:cNvSpPr>
            <a:spLocks noGrp="1"/>
          </p:cNvSpPr>
          <p:nvPr>
            <p:ph type="dt" sz="half" idx="10"/>
          </p:nvPr>
        </p:nvSpPr>
        <p:spPr/>
        <p:txBody>
          <a:bodyPr/>
          <a:lstStyle/>
          <a:p>
            <a:fld id="{FFFF6078-D410-0442-B804-C0754DED5E00}" type="datetimeFigureOut">
              <a:rPr lang="es-AR" smtClean="0"/>
              <a:t>19/9/25</a:t>
            </a:fld>
            <a:endParaRPr lang="es-AR"/>
          </a:p>
        </p:txBody>
      </p:sp>
      <p:sp>
        <p:nvSpPr>
          <p:cNvPr id="6" name="Marcador de pie de página 5">
            <a:extLst>
              <a:ext uri="{FF2B5EF4-FFF2-40B4-BE49-F238E27FC236}">
                <a16:creationId xmlns:a16="http://schemas.microsoft.com/office/drawing/2014/main" id="{52C02E51-9420-A24E-8984-8A9D6CE505C7}"/>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807345DD-4596-F643-922C-C7F9916C5E4E}"/>
              </a:ext>
            </a:extLst>
          </p:cNvPr>
          <p:cNvSpPr>
            <a:spLocks noGrp="1"/>
          </p:cNvSpPr>
          <p:nvPr>
            <p:ph type="sldNum" sz="quarter" idx="12"/>
          </p:nvPr>
        </p:nvSpPr>
        <p:spPr/>
        <p:txBody>
          <a:bodyPr/>
          <a:lstStyle/>
          <a:p>
            <a:fld id="{B0E0A4F9-46E8-6D41-9EAB-D7F0F6775A8F}" type="slidenum">
              <a:rPr lang="es-AR" smtClean="0"/>
              <a:t>‹Nº›</a:t>
            </a:fld>
            <a:endParaRPr lang="es-AR"/>
          </a:p>
        </p:txBody>
      </p:sp>
    </p:spTree>
    <p:extLst>
      <p:ext uri="{BB962C8B-B14F-4D97-AF65-F5344CB8AC3E}">
        <p14:creationId xmlns:p14="http://schemas.microsoft.com/office/powerpoint/2010/main" val="2495660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5EAE0D-B378-E34A-BED0-CCFA964AF47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id="{081B4FCF-5DC9-C942-AC14-EDCCBAFDE9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id="{40E4DE74-B76D-DC48-9CE4-B89BD52042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es-ES"/>
              <a:t>Editar los estilos de texto del patrón
Segundo nivel
Tercer nivel
Cuarto nivel
Quinto nivel</a:t>
            </a:r>
            <a:endParaRPr lang="es-AR"/>
          </a:p>
        </p:txBody>
      </p:sp>
      <p:sp>
        <p:nvSpPr>
          <p:cNvPr id="5" name="Marcador de fecha 4">
            <a:extLst>
              <a:ext uri="{FF2B5EF4-FFF2-40B4-BE49-F238E27FC236}">
                <a16:creationId xmlns:a16="http://schemas.microsoft.com/office/drawing/2014/main" id="{E3174D1D-80B2-4141-B629-D03BE496E5C8}"/>
              </a:ext>
            </a:extLst>
          </p:cNvPr>
          <p:cNvSpPr>
            <a:spLocks noGrp="1"/>
          </p:cNvSpPr>
          <p:nvPr>
            <p:ph type="dt" sz="half" idx="10"/>
          </p:nvPr>
        </p:nvSpPr>
        <p:spPr/>
        <p:txBody>
          <a:bodyPr/>
          <a:lstStyle/>
          <a:p>
            <a:fld id="{FFFF6078-D410-0442-B804-C0754DED5E00}" type="datetimeFigureOut">
              <a:rPr lang="es-AR" smtClean="0"/>
              <a:t>19/9/25</a:t>
            </a:fld>
            <a:endParaRPr lang="es-AR"/>
          </a:p>
        </p:txBody>
      </p:sp>
      <p:sp>
        <p:nvSpPr>
          <p:cNvPr id="6" name="Marcador de pie de página 5">
            <a:extLst>
              <a:ext uri="{FF2B5EF4-FFF2-40B4-BE49-F238E27FC236}">
                <a16:creationId xmlns:a16="http://schemas.microsoft.com/office/drawing/2014/main" id="{29A04804-2832-2C40-AC0E-1861D0E49F07}"/>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069190FC-3054-E04D-8722-155C09347FC9}"/>
              </a:ext>
            </a:extLst>
          </p:cNvPr>
          <p:cNvSpPr>
            <a:spLocks noGrp="1"/>
          </p:cNvSpPr>
          <p:nvPr>
            <p:ph type="sldNum" sz="quarter" idx="12"/>
          </p:nvPr>
        </p:nvSpPr>
        <p:spPr/>
        <p:txBody>
          <a:bodyPr/>
          <a:lstStyle/>
          <a:p>
            <a:fld id="{B0E0A4F9-46E8-6D41-9EAB-D7F0F6775A8F}" type="slidenum">
              <a:rPr lang="es-AR" smtClean="0"/>
              <a:t>‹Nº›</a:t>
            </a:fld>
            <a:endParaRPr lang="es-AR"/>
          </a:p>
        </p:txBody>
      </p:sp>
    </p:spTree>
    <p:extLst>
      <p:ext uri="{BB962C8B-B14F-4D97-AF65-F5344CB8AC3E}">
        <p14:creationId xmlns:p14="http://schemas.microsoft.com/office/powerpoint/2010/main" val="3597829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E33AA19-2DC6-6340-83A4-E35AE8DD68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EE9827DB-A1AD-3A48-BED2-7129078522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es-ES"/>
              <a:t>Editar los estilos de texto del patrón
Segundo nivel
Tercer nivel
Cuarto nivel
Quinto nivel</a:t>
            </a:r>
            <a:endParaRPr lang="es-AR"/>
          </a:p>
        </p:txBody>
      </p:sp>
      <p:sp>
        <p:nvSpPr>
          <p:cNvPr id="4" name="Marcador de fecha 3">
            <a:extLst>
              <a:ext uri="{FF2B5EF4-FFF2-40B4-BE49-F238E27FC236}">
                <a16:creationId xmlns:a16="http://schemas.microsoft.com/office/drawing/2014/main" id="{CC778CBA-FBF8-8146-885C-B169308A80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FF6078-D410-0442-B804-C0754DED5E00}" type="datetimeFigureOut">
              <a:rPr lang="es-AR" smtClean="0"/>
              <a:t>19/9/25</a:t>
            </a:fld>
            <a:endParaRPr lang="es-AR"/>
          </a:p>
        </p:txBody>
      </p:sp>
      <p:sp>
        <p:nvSpPr>
          <p:cNvPr id="5" name="Marcador de pie de página 4">
            <a:extLst>
              <a:ext uri="{FF2B5EF4-FFF2-40B4-BE49-F238E27FC236}">
                <a16:creationId xmlns:a16="http://schemas.microsoft.com/office/drawing/2014/main" id="{B3129836-7BDB-4643-B276-01DA021BF6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a:extLst>
              <a:ext uri="{FF2B5EF4-FFF2-40B4-BE49-F238E27FC236}">
                <a16:creationId xmlns:a16="http://schemas.microsoft.com/office/drawing/2014/main" id="{7BEBE3D6-A286-2F44-BF16-D53B27FF8C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E0A4F9-46E8-6D41-9EAB-D7F0F6775A8F}" type="slidenum">
              <a:rPr lang="es-AR" smtClean="0"/>
              <a:t>‹Nº›</a:t>
            </a:fld>
            <a:endParaRPr lang="es-AR"/>
          </a:p>
        </p:txBody>
      </p:sp>
    </p:spTree>
    <p:extLst>
      <p:ext uri="{BB962C8B-B14F-4D97-AF65-F5344CB8AC3E}">
        <p14:creationId xmlns:p14="http://schemas.microsoft.com/office/powerpoint/2010/main" val="341034373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A7317E-BE19-9F4F-9DF1-1FDCEF616081}"/>
              </a:ext>
            </a:extLst>
          </p:cNvPr>
          <p:cNvSpPr>
            <a:spLocks noGrp="1"/>
          </p:cNvSpPr>
          <p:nvPr>
            <p:ph type="ctrTitle"/>
          </p:nvPr>
        </p:nvSpPr>
        <p:spPr/>
        <p:txBody>
          <a:bodyPr/>
          <a:lstStyle/>
          <a:p>
            <a:r>
              <a:rPr lang="es-AR" dirty="0"/>
              <a:t>Resolución de problemas</a:t>
            </a:r>
          </a:p>
        </p:txBody>
      </p:sp>
      <p:sp>
        <p:nvSpPr>
          <p:cNvPr id="3" name="Subtítulo 2">
            <a:extLst>
              <a:ext uri="{FF2B5EF4-FFF2-40B4-BE49-F238E27FC236}">
                <a16:creationId xmlns:a16="http://schemas.microsoft.com/office/drawing/2014/main" id="{0E9C1E74-9DCD-C84A-AE75-4465575C040D}"/>
              </a:ext>
            </a:extLst>
          </p:cNvPr>
          <p:cNvSpPr>
            <a:spLocks noGrp="1"/>
          </p:cNvSpPr>
          <p:nvPr>
            <p:ph type="subTitle" idx="1"/>
          </p:nvPr>
        </p:nvSpPr>
        <p:spPr/>
        <p:txBody>
          <a:bodyPr/>
          <a:lstStyle/>
          <a:p>
            <a:r>
              <a:rPr lang="es-AR" dirty="0"/>
              <a:t>Dra. Elda Monetti</a:t>
            </a:r>
          </a:p>
        </p:txBody>
      </p:sp>
    </p:spTree>
    <p:extLst>
      <p:ext uri="{BB962C8B-B14F-4D97-AF65-F5344CB8AC3E}">
        <p14:creationId xmlns:p14="http://schemas.microsoft.com/office/powerpoint/2010/main" val="564762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D65134-A876-F141-A7CD-1C7800720DA1}"/>
              </a:ext>
            </a:extLst>
          </p:cNvPr>
          <p:cNvSpPr>
            <a:spLocks noGrp="1"/>
          </p:cNvSpPr>
          <p:nvPr>
            <p:ph type="title"/>
          </p:nvPr>
        </p:nvSpPr>
        <p:spPr/>
        <p:txBody>
          <a:bodyPr/>
          <a:lstStyle/>
          <a:p>
            <a:pPr algn="ctr"/>
            <a:r>
              <a:rPr lang="es-AR" dirty="0"/>
              <a:t>Problema</a:t>
            </a:r>
          </a:p>
        </p:txBody>
      </p:sp>
      <p:sp>
        <p:nvSpPr>
          <p:cNvPr id="3" name="Marcador de contenido 2">
            <a:extLst>
              <a:ext uri="{FF2B5EF4-FFF2-40B4-BE49-F238E27FC236}">
                <a16:creationId xmlns:a16="http://schemas.microsoft.com/office/drawing/2014/main" id="{3D11A878-594E-D940-86C4-DCE127013E6C}"/>
              </a:ext>
            </a:extLst>
          </p:cNvPr>
          <p:cNvSpPr>
            <a:spLocks noGrp="1"/>
          </p:cNvSpPr>
          <p:nvPr>
            <p:ph idx="1"/>
          </p:nvPr>
        </p:nvSpPr>
        <p:spPr>
          <a:xfrm>
            <a:off x="299803" y="1244184"/>
            <a:ext cx="11053997" cy="4932779"/>
          </a:xfrm>
        </p:spPr>
        <p:txBody>
          <a:bodyPr/>
          <a:lstStyle/>
          <a:p>
            <a:pPr marL="0" indent="0">
              <a:buNone/>
            </a:pPr>
            <a:r>
              <a:rPr lang="es-AR" dirty="0"/>
              <a:t>Es una situación que es necesario resolver y para la cual no se dispone de un camino rápido y directo que lo lleve a la solución (Lester en Pozo (p.17)</a:t>
            </a:r>
          </a:p>
          <a:p>
            <a:pPr marL="0" indent="0">
              <a:buNone/>
            </a:pPr>
            <a:endParaRPr lang="es-AR" dirty="0"/>
          </a:p>
          <a:p>
            <a:pPr marL="0" indent="0">
              <a:buNone/>
            </a:pPr>
            <a:endParaRPr lang="es-AR" dirty="0"/>
          </a:p>
          <a:p>
            <a:pPr marL="0" indent="0">
              <a:buNone/>
            </a:pPr>
            <a:r>
              <a:rPr lang="es-AR" dirty="0"/>
              <a:t>Situación nueva o diferente de lo ya aprendido que requiere utilizar de modo estratégico saberes ya conocidos.</a:t>
            </a:r>
          </a:p>
          <a:p>
            <a:pPr marL="0" indent="0">
              <a:buNone/>
            </a:pPr>
            <a:endParaRPr lang="es-AR" dirty="0"/>
          </a:p>
          <a:p>
            <a:pPr marL="0" indent="0">
              <a:buNone/>
            </a:pPr>
            <a:endParaRPr lang="es-AR" dirty="0"/>
          </a:p>
          <a:p>
            <a:pPr marL="0" indent="0">
              <a:buNone/>
            </a:pPr>
            <a:r>
              <a:rPr lang="es-AR" dirty="0"/>
              <a:t>Hay un continuo entre el ejercicio y el problema</a:t>
            </a:r>
          </a:p>
        </p:txBody>
      </p:sp>
    </p:spTree>
    <p:extLst>
      <p:ext uri="{BB962C8B-B14F-4D97-AF65-F5344CB8AC3E}">
        <p14:creationId xmlns:p14="http://schemas.microsoft.com/office/powerpoint/2010/main" val="1485002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95263B5-6FCC-244C-A11E-BCE4BD13D02F}"/>
              </a:ext>
            </a:extLst>
          </p:cNvPr>
          <p:cNvSpPr>
            <a:spLocks noGrp="1"/>
          </p:cNvSpPr>
          <p:nvPr>
            <p:ph idx="1"/>
          </p:nvPr>
        </p:nvSpPr>
        <p:spPr>
          <a:xfrm>
            <a:off x="433137" y="252663"/>
            <a:ext cx="11393905" cy="6304548"/>
          </a:xfrm>
        </p:spPr>
        <p:txBody>
          <a:bodyPr>
            <a:normAutofit/>
          </a:bodyPr>
          <a:lstStyle/>
          <a:p>
            <a:pPr marL="0" indent="0">
              <a:buNone/>
            </a:pPr>
            <a:r>
              <a:rPr lang="es-AR" dirty="0"/>
              <a:t>Raths, en su libro "Cómo enseñar a pensar" (p.295), presenta estas indicaciones generales cuando pensamos en trabajar con resolución de problemas.</a:t>
            </a:r>
          </a:p>
          <a:p>
            <a:pPr marL="0" indent="0">
              <a:buNone/>
            </a:pPr>
            <a:r>
              <a:rPr lang="es-AR" dirty="0"/>
              <a:t>1. Un problema no es un simple "¿cómo lo hace usted?" Un problema implica que hay alternativas presentes. Sin alternativas, no hay problema.</a:t>
            </a:r>
          </a:p>
          <a:p>
            <a:pPr marL="0" indent="0">
              <a:buNone/>
            </a:pPr>
            <a:r>
              <a:rPr lang="es-AR" dirty="0"/>
              <a:t>2. Los problemas son siempre preguntas; pero las preguntas no siempre son problemas.</a:t>
            </a:r>
          </a:p>
          <a:p>
            <a:pPr marL="0" indent="0">
              <a:buNone/>
            </a:pPr>
            <a:r>
              <a:rPr lang="es-AR" dirty="0"/>
              <a:t>3. Un rompecabezas no es un sinónimo de la palabra problema. Las soluciones de los rompecabezas dependen usualmente de un método de ensayo. Rara vez hay una aplicación de principios que pueda transferirse a otras situaciones.</a:t>
            </a:r>
          </a:p>
          <a:p>
            <a:pPr marL="0" indent="0">
              <a:buNone/>
            </a:pPr>
            <a:r>
              <a:rPr lang="es-AR" dirty="0"/>
              <a:t>4. No se le puede dar un problema a alguien. Lo que es un problema para uno, puede no serlo para otro. A menos que haya identificación con un problema, sigue siendo un rompecabezas o una tarea para el individuo.</a:t>
            </a:r>
          </a:p>
          <a:p>
            <a:endParaRPr lang="es-ES_tradnl" dirty="0"/>
          </a:p>
        </p:txBody>
      </p:sp>
    </p:spTree>
    <p:extLst>
      <p:ext uri="{BB962C8B-B14F-4D97-AF65-F5344CB8AC3E}">
        <p14:creationId xmlns:p14="http://schemas.microsoft.com/office/powerpoint/2010/main" val="3213233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70E5A7-C473-444B-9B3B-0BCA8F590513}"/>
              </a:ext>
            </a:extLst>
          </p:cNvPr>
          <p:cNvSpPr>
            <a:spLocks noGrp="1"/>
          </p:cNvSpPr>
          <p:nvPr>
            <p:ph type="title"/>
          </p:nvPr>
        </p:nvSpPr>
        <p:spPr/>
        <p:txBody>
          <a:bodyPr/>
          <a:lstStyle/>
          <a:p>
            <a:r>
              <a:rPr lang="es-AR" dirty="0"/>
              <a:t>Pasos para resolver problemas (Polya)</a:t>
            </a:r>
          </a:p>
        </p:txBody>
      </p:sp>
      <p:sp>
        <p:nvSpPr>
          <p:cNvPr id="3" name="Marcador de contenido 2">
            <a:extLst>
              <a:ext uri="{FF2B5EF4-FFF2-40B4-BE49-F238E27FC236}">
                <a16:creationId xmlns:a16="http://schemas.microsoft.com/office/drawing/2014/main" id="{D43B2465-8FDB-4545-9A10-EDF5A9B4E63A}"/>
              </a:ext>
            </a:extLst>
          </p:cNvPr>
          <p:cNvSpPr>
            <a:spLocks noGrp="1"/>
          </p:cNvSpPr>
          <p:nvPr>
            <p:ph idx="1"/>
          </p:nvPr>
        </p:nvSpPr>
        <p:spPr/>
        <p:txBody>
          <a:bodyPr/>
          <a:lstStyle/>
          <a:p>
            <a:r>
              <a:rPr lang="es-AR" dirty="0"/>
              <a:t>Comprender el problema</a:t>
            </a:r>
          </a:p>
          <a:p>
            <a:endParaRPr lang="es-AR" dirty="0"/>
          </a:p>
          <a:p>
            <a:r>
              <a:rPr lang="es-AR" dirty="0"/>
              <a:t>Concebir un plan</a:t>
            </a:r>
          </a:p>
          <a:p>
            <a:endParaRPr lang="es-AR" dirty="0"/>
          </a:p>
          <a:p>
            <a:r>
              <a:rPr lang="es-AR" dirty="0"/>
              <a:t>Ejecución del plan</a:t>
            </a:r>
          </a:p>
          <a:p>
            <a:pPr marL="0" indent="0">
              <a:buNone/>
            </a:pPr>
            <a:r>
              <a:rPr lang="es-AR" dirty="0"/>
              <a:t> </a:t>
            </a:r>
          </a:p>
          <a:p>
            <a:r>
              <a:rPr lang="es-AR" dirty="0"/>
              <a:t>Visión retrospectiva</a:t>
            </a:r>
          </a:p>
        </p:txBody>
      </p:sp>
    </p:spTree>
    <p:extLst>
      <p:ext uri="{BB962C8B-B14F-4D97-AF65-F5344CB8AC3E}">
        <p14:creationId xmlns:p14="http://schemas.microsoft.com/office/powerpoint/2010/main" val="426100929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254</TotalTime>
  <Words>249</Words>
  <Application>Microsoft Macintosh PowerPoint</Application>
  <PresentationFormat>Panorámica</PresentationFormat>
  <Paragraphs>23</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Calibri Light</vt:lpstr>
      <vt:lpstr>Tema de Office</vt:lpstr>
      <vt:lpstr>Resolución de problemas</vt:lpstr>
      <vt:lpstr>Problema</vt:lpstr>
      <vt:lpstr>Presentación de PowerPoint</vt:lpstr>
      <vt:lpstr>Pasos para resolver problemas (Polya)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Microsoft Office User</cp:lastModifiedBy>
  <cp:revision>14</cp:revision>
  <dcterms:created xsi:type="dcterms:W3CDTF">2023-04-23T23:21:36Z</dcterms:created>
  <dcterms:modified xsi:type="dcterms:W3CDTF">2025-09-19T10:52:43Z</dcterms:modified>
</cp:coreProperties>
</file>