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notesMasterIdLst>
    <p:notesMasterId r:id="rId12"/>
  </p:notesMasterIdLst>
  <p:sldIdLst>
    <p:sldId id="259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</p:sldIdLst>
  <p:sldSz cx="10080625" cy="7559675"/>
  <p:notesSz cx="7559675" cy="10691813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0E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/>
    <p:restoredTop sz="94650"/>
  </p:normalViewPr>
  <p:slideViewPr>
    <p:cSldViewPr snapToGrid="0" snapToObjects="1">
      <p:cViewPr>
        <p:scale>
          <a:sx n="88" d="100"/>
          <a:sy n="88" d="100"/>
        </p:scale>
        <p:origin x="864" y="6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5F0A07-F906-4047-98F8-DB17AEEB9A19}" type="doc">
      <dgm:prSet loTypeId="urn:microsoft.com/office/officeart/2005/8/layout/radial6" loCatId="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62435298-806D-6947-A9CC-387557A5272D}">
      <dgm:prSet phldrT="[Texto]"/>
      <dgm:spPr/>
      <dgm:t>
        <a:bodyPr/>
        <a:lstStyle/>
        <a:p>
          <a:pPr algn="ctr"/>
          <a:r>
            <a:rPr lang="es-MX" dirty="0"/>
            <a:t>Interdisciplina en el contexto escolar</a:t>
          </a:r>
        </a:p>
      </dgm:t>
    </dgm:pt>
    <dgm:pt modelId="{ABA1EC28-B919-4B42-AABC-20DF9729FCA7}" type="parTrans" cxnId="{FE716050-12AA-8943-903F-E0D1B5149FA9}">
      <dgm:prSet/>
      <dgm:spPr/>
      <dgm:t>
        <a:bodyPr/>
        <a:lstStyle/>
        <a:p>
          <a:pPr algn="ctr"/>
          <a:endParaRPr lang="es-MX"/>
        </a:p>
      </dgm:t>
    </dgm:pt>
    <dgm:pt modelId="{5D3C4494-D783-184C-884E-30E31B929D03}" type="sibTrans" cxnId="{FE716050-12AA-8943-903F-E0D1B5149FA9}">
      <dgm:prSet/>
      <dgm:spPr/>
      <dgm:t>
        <a:bodyPr/>
        <a:lstStyle/>
        <a:p>
          <a:pPr algn="ctr"/>
          <a:endParaRPr lang="es-MX"/>
        </a:p>
      </dgm:t>
    </dgm:pt>
    <dgm:pt modelId="{68190F45-F5EC-9B4C-964E-9EDCD832D43A}">
      <dgm:prSet phldrT="[Texto]" custT="1"/>
      <dgm:spPr>
        <a:solidFill>
          <a:srgbClr val="FF0000"/>
        </a:solidFill>
      </dgm:spPr>
      <dgm:t>
        <a:bodyPr/>
        <a:lstStyle/>
        <a:p>
          <a:pPr algn="ctr"/>
          <a:r>
            <a:rPr lang="es-MX" sz="1200" dirty="0"/>
            <a:t>Fo</a:t>
          </a:r>
          <a:r>
            <a:rPr lang="es-MX" sz="1150" dirty="0"/>
            <a:t>rmación</a:t>
          </a:r>
        </a:p>
      </dgm:t>
    </dgm:pt>
    <dgm:pt modelId="{2AFCA609-79D8-2846-BE8E-51999305E819}" type="parTrans" cxnId="{E6858295-4D1C-6A4C-9C7F-7CF24588C2FF}">
      <dgm:prSet/>
      <dgm:spPr/>
      <dgm:t>
        <a:bodyPr/>
        <a:lstStyle/>
        <a:p>
          <a:pPr algn="ctr"/>
          <a:endParaRPr lang="es-MX"/>
        </a:p>
      </dgm:t>
    </dgm:pt>
    <dgm:pt modelId="{6D01EC6A-46E5-EC41-B9D8-95B3FC456D5E}" type="sibTrans" cxnId="{E6858295-4D1C-6A4C-9C7F-7CF24588C2FF}">
      <dgm:prSet/>
      <dgm:spPr/>
      <dgm:t>
        <a:bodyPr/>
        <a:lstStyle/>
        <a:p>
          <a:pPr algn="ctr"/>
          <a:endParaRPr lang="es-MX"/>
        </a:p>
      </dgm:t>
    </dgm:pt>
    <dgm:pt modelId="{891B7BC8-87D1-F842-8608-D7F2BA40D6F5}">
      <dgm:prSet phldrT="[Texto]" custT="1"/>
      <dgm:spPr>
        <a:solidFill>
          <a:srgbClr val="FFFF00"/>
        </a:solidFill>
      </dgm:spPr>
      <dgm:t>
        <a:bodyPr/>
        <a:lstStyle/>
        <a:p>
          <a:pPr algn="ctr"/>
          <a:r>
            <a:rPr lang="es-MX" sz="1150" dirty="0"/>
            <a:t>Motivación</a:t>
          </a:r>
        </a:p>
      </dgm:t>
    </dgm:pt>
    <dgm:pt modelId="{81563FFE-6600-F345-8453-95D24A6D1EED}" type="parTrans" cxnId="{89F9FA0F-E25F-CF40-BD25-DCE3AB61E18D}">
      <dgm:prSet/>
      <dgm:spPr/>
      <dgm:t>
        <a:bodyPr/>
        <a:lstStyle/>
        <a:p>
          <a:pPr algn="ctr"/>
          <a:endParaRPr lang="es-MX"/>
        </a:p>
      </dgm:t>
    </dgm:pt>
    <dgm:pt modelId="{DC718B70-1ED0-7C48-B851-B2CD8D071968}" type="sibTrans" cxnId="{89F9FA0F-E25F-CF40-BD25-DCE3AB61E18D}">
      <dgm:prSet/>
      <dgm:spPr/>
      <dgm:t>
        <a:bodyPr/>
        <a:lstStyle/>
        <a:p>
          <a:pPr algn="ctr"/>
          <a:endParaRPr lang="es-MX"/>
        </a:p>
      </dgm:t>
    </dgm:pt>
    <dgm:pt modelId="{1D7F8BDB-B101-204D-AA93-FCB96BF5A4E2}">
      <dgm:prSet phldrT="[Texto]" custT="1"/>
      <dgm:spPr>
        <a:solidFill>
          <a:srgbClr val="00B050"/>
        </a:solidFill>
      </dgm:spPr>
      <dgm:t>
        <a:bodyPr/>
        <a:lstStyle/>
        <a:p>
          <a:pPr algn="ctr"/>
          <a:r>
            <a:rPr lang="es-MX" sz="1150" dirty="0"/>
            <a:t>Comprensión</a:t>
          </a:r>
        </a:p>
      </dgm:t>
    </dgm:pt>
    <dgm:pt modelId="{AF39F483-98EE-4E42-817E-7C7F35FC78F4}" type="parTrans" cxnId="{6FD19971-BE33-9349-B398-C9BE6BB138D3}">
      <dgm:prSet/>
      <dgm:spPr/>
      <dgm:t>
        <a:bodyPr/>
        <a:lstStyle/>
        <a:p>
          <a:pPr algn="ctr"/>
          <a:endParaRPr lang="es-MX"/>
        </a:p>
      </dgm:t>
    </dgm:pt>
    <dgm:pt modelId="{1039A976-0ECA-B14E-800F-AC4C2CA2E6EA}" type="sibTrans" cxnId="{6FD19971-BE33-9349-B398-C9BE6BB138D3}">
      <dgm:prSet/>
      <dgm:spPr/>
      <dgm:t>
        <a:bodyPr/>
        <a:lstStyle/>
        <a:p>
          <a:pPr algn="ctr"/>
          <a:endParaRPr lang="es-MX"/>
        </a:p>
      </dgm:t>
    </dgm:pt>
    <dgm:pt modelId="{845C4FD1-9DC2-8E44-8B36-11000CBE3DB5}">
      <dgm:prSet phldrT="[Texto]" custT="1"/>
      <dgm:spPr>
        <a:solidFill>
          <a:srgbClr val="7030A0"/>
        </a:solidFill>
      </dgm:spPr>
      <dgm:t>
        <a:bodyPr/>
        <a:lstStyle/>
        <a:p>
          <a:pPr algn="ctr"/>
          <a:r>
            <a:rPr lang="es-MX" sz="1150" dirty="0"/>
            <a:t>Marco de referencia</a:t>
          </a:r>
        </a:p>
      </dgm:t>
    </dgm:pt>
    <dgm:pt modelId="{B340FF32-E387-934F-93BC-2D0F72616F0C}" type="parTrans" cxnId="{30306498-D5A4-6B42-AA4D-84C9121CA76C}">
      <dgm:prSet/>
      <dgm:spPr/>
      <dgm:t>
        <a:bodyPr/>
        <a:lstStyle/>
        <a:p>
          <a:pPr algn="ctr"/>
          <a:endParaRPr lang="es-MX"/>
        </a:p>
      </dgm:t>
    </dgm:pt>
    <dgm:pt modelId="{638F8607-882E-A44E-ABC0-E9D6CE0C8738}" type="sibTrans" cxnId="{30306498-D5A4-6B42-AA4D-84C9121CA76C}">
      <dgm:prSet/>
      <dgm:spPr/>
      <dgm:t>
        <a:bodyPr/>
        <a:lstStyle/>
        <a:p>
          <a:pPr algn="ctr"/>
          <a:endParaRPr lang="es-MX"/>
        </a:p>
      </dgm:t>
    </dgm:pt>
    <dgm:pt modelId="{6057C1B2-D353-0748-97F9-6FA8D80A948A}">
      <dgm:prSet custT="1"/>
      <dgm:spPr>
        <a:solidFill>
          <a:srgbClr val="FFC000"/>
        </a:solidFill>
      </dgm:spPr>
      <dgm:t>
        <a:bodyPr/>
        <a:lstStyle/>
        <a:p>
          <a:pPr algn="ctr"/>
          <a:r>
            <a:rPr lang="es-MX" sz="1150" dirty="0"/>
            <a:t>Elección del tema</a:t>
          </a:r>
        </a:p>
      </dgm:t>
    </dgm:pt>
    <dgm:pt modelId="{4B519751-4F53-8F42-91BA-EBA3A978E851}" type="parTrans" cxnId="{072B4685-AA4F-864A-8DA3-CDEF632218FB}">
      <dgm:prSet/>
      <dgm:spPr/>
      <dgm:t>
        <a:bodyPr/>
        <a:lstStyle/>
        <a:p>
          <a:pPr algn="ctr"/>
          <a:endParaRPr lang="es-MX"/>
        </a:p>
      </dgm:t>
    </dgm:pt>
    <dgm:pt modelId="{EA08CFE4-3DD7-E34A-8BEA-EA67678045EF}" type="sibTrans" cxnId="{072B4685-AA4F-864A-8DA3-CDEF632218FB}">
      <dgm:prSet/>
      <dgm:spPr/>
      <dgm:t>
        <a:bodyPr/>
        <a:lstStyle/>
        <a:p>
          <a:pPr algn="ctr"/>
          <a:endParaRPr lang="es-MX"/>
        </a:p>
      </dgm:t>
    </dgm:pt>
    <dgm:pt modelId="{AC0DC153-C594-334E-A9A1-93E736EA1A7D}">
      <dgm:prSet custT="1"/>
      <dgm:spPr>
        <a:solidFill>
          <a:srgbClr val="C00000"/>
        </a:solidFill>
      </dgm:spPr>
      <dgm:t>
        <a:bodyPr/>
        <a:lstStyle/>
        <a:p>
          <a:pPr algn="ctr"/>
          <a:r>
            <a:rPr lang="es-MX" sz="1150" dirty="0"/>
            <a:t>Selección de disciplinas</a:t>
          </a:r>
        </a:p>
      </dgm:t>
    </dgm:pt>
    <dgm:pt modelId="{EBBDE954-C77A-4A4C-9F6E-925D3AA73AE2}" type="parTrans" cxnId="{4DE020C4-A855-8144-A4AF-9CD01774B547}">
      <dgm:prSet/>
      <dgm:spPr/>
      <dgm:t>
        <a:bodyPr/>
        <a:lstStyle/>
        <a:p>
          <a:pPr algn="ctr"/>
          <a:endParaRPr lang="es-MX"/>
        </a:p>
      </dgm:t>
    </dgm:pt>
    <dgm:pt modelId="{40F2996E-AE8F-2440-A72D-ABE0EE41505E}" type="sibTrans" cxnId="{4DE020C4-A855-8144-A4AF-9CD01774B547}">
      <dgm:prSet/>
      <dgm:spPr/>
      <dgm:t>
        <a:bodyPr/>
        <a:lstStyle/>
        <a:p>
          <a:pPr algn="ctr"/>
          <a:endParaRPr lang="es-MX"/>
        </a:p>
      </dgm:t>
    </dgm:pt>
    <dgm:pt modelId="{269A160A-8656-C54A-88DF-1337F7DFBB11}">
      <dgm:prSet custT="1"/>
      <dgm:spPr>
        <a:solidFill>
          <a:srgbClr val="00B0F0"/>
        </a:solidFill>
      </dgm:spPr>
      <dgm:t>
        <a:bodyPr/>
        <a:lstStyle/>
        <a:p>
          <a:pPr algn="ctr"/>
          <a:r>
            <a:rPr lang="es-MX" sz="1150" dirty="0"/>
            <a:t>Enfoque común</a:t>
          </a:r>
        </a:p>
      </dgm:t>
    </dgm:pt>
    <dgm:pt modelId="{092A6455-4F4E-5940-B85C-B17C19D3861F}" type="parTrans" cxnId="{4ABEF0C3-7BBB-3046-866C-9F497B86006A}">
      <dgm:prSet/>
      <dgm:spPr/>
      <dgm:t>
        <a:bodyPr/>
        <a:lstStyle/>
        <a:p>
          <a:pPr algn="ctr"/>
          <a:endParaRPr lang="es-MX"/>
        </a:p>
      </dgm:t>
    </dgm:pt>
    <dgm:pt modelId="{BD9EB438-ED41-944B-B0F6-619FACFE987C}" type="sibTrans" cxnId="{4ABEF0C3-7BBB-3046-866C-9F497B86006A}">
      <dgm:prSet/>
      <dgm:spPr/>
      <dgm:t>
        <a:bodyPr/>
        <a:lstStyle/>
        <a:p>
          <a:pPr algn="ctr"/>
          <a:endParaRPr lang="es-MX"/>
        </a:p>
      </dgm:t>
    </dgm:pt>
    <dgm:pt modelId="{E67790FA-F9D6-3E4B-BFAD-858B18152A54}">
      <dgm:prSet custT="1"/>
      <dgm:spPr>
        <a:solidFill>
          <a:srgbClr val="BD0E8C"/>
        </a:solidFill>
      </dgm:spPr>
      <dgm:t>
        <a:bodyPr/>
        <a:lstStyle/>
        <a:p>
          <a:pPr algn="ctr"/>
          <a:r>
            <a:rPr lang="es-MX" sz="1150" dirty="0"/>
            <a:t>Presentación de los resultados </a:t>
          </a:r>
        </a:p>
      </dgm:t>
    </dgm:pt>
    <dgm:pt modelId="{F0435348-F47A-9244-94E5-20626A556F2A}" type="parTrans" cxnId="{CEC9FF98-E4F7-5C47-8B7A-F36F916D6AF3}">
      <dgm:prSet/>
      <dgm:spPr/>
      <dgm:t>
        <a:bodyPr/>
        <a:lstStyle/>
        <a:p>
          <a:pPr algn="ctr"/>
          <a:endParaRPr lang="es-MX"/>
        </a:p>
      </dgm:t>
    </dgm:pt>
    <dgm:pt modelId="{FE1348D0-3D59-5F42-B6A1-977AEB48DA88}" type="sibTrans" cxnId="{CEC9FF98-E4F7-5C47-8B7A-F36F916D6AF3}">
      <dgm:prSet/>
      <dgm:spPr/>
      <dgm:t>
        <a:bodyPr/>
        <a:lstStyle/>
        <a:p>
          <a:pPr algn="ctr"/>
          <a:endParaRPr lang="es-MX"/>
        </a:p>
      </dgm:t>
    </dgm:pt>
    <dgm:pt modelId="{37B1EDDF-2380-4844-8D0D-BE1325ED17C9}" type="pres">
      <dgm:prSet presAssocID="{FA5F0A07-F906-4047-98F8-DB17AEEB9A19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1619354-D553-C646-8735-F45F9E672626}" type="pres">
      <dgm:prSet presAssocID="{62435298-806D-6947-A9CC-387557A5272D}" presName="centerShape" presStyleLbl="node0" presStyleIdx="0" presStyleCnt="1"/>
      <dgm:spPr/>
    </dgm:pt>
    <dgm:pt modelId="{F1CBC4E4-2BC9-2941-893B-90F03F190293}" type="pres">
      <dgm:prSet presAssocID="{68190F45-F5EC-9B4C-964E-9EDCD832D43A}" presName="node" presStyleLbl="node1" presStyleIdx="0" presStyleCnt="8">
        <dgm:presLayoutVars>
          <dgm:bulletEnabled val="1"/>
        </dgm:presLayoutVars>
      </dgm:prSet>
      <dgm:spPr/>
    </dgm:pt>
    <dgm:pt modelId="{13545073-7D78-9F43-B7C0-412E1238FDB6}" type="pres">
      <dgm:prSet presAssocID="{68190F45-F5EC-9B4C-964E-9EDCD832D43A}" presName="dummy" presStyleCnt="0"/>
      <dgm:spPr/>
    </dgm:pt>
    <dgm:pt modelId="{4B9ADEDC-F9A8-8845-8CFD-124013A4E558}" type="pres">
      <dgm:prSet presAssocID="{6D01EC6A-46E5-EC41-B9D8-95B3FC456D5E}" presName="sibTrans" presStyleLbl="sibTrans2D1" presStyleIdx="0" presStyleCnt="8"/>
      <dgm:spPr/>
    </dgm:pt>
    <dgm:pt modelId="{29076C5C-A09B-EE40-BC43-01F5FCCF5792}" type="pres">
      <dgm:prSet presAssocID="{891B7BC8-87D1-F842-8608-D7F2BA40D6F5}" presName="node" presStyleLbl="node1" presStyleIdx="1" presStyleCnt="8">
        <dgm:presLayoutVars>
          <dgm:bulletEnabled val="1"/>
        </dgm:presLayoutVars>
      </dgm:prSet>
      <dgm:spPr/>
    </dgm:pt>
    <dgm:pt modelId="{B0B1C4FA-5D83-D040-A670-DE2095B31D22}" type="pres">
      <dgm:prSet presAssocID="{891B7BC8-87D1-F842-8608-D7F2BA40D6F5}" presName="dummy" presStyleCnt="0"/>
      <dgm:spPr/>
    </dgm:pt>
    <dgm:pt modelId="{C5C0CA78-FE9A-7049-9252-F1E1ABB71774}" type="pres">
      <dgm:prSet presAssocID="{DC718B70-1ED0-7C48-B851-B2CD8D071968}" presName="sibTrans" presStyleLbl="sibTrans2D1" presStyleIdx="1" presStyleCnt="8"/>
      <dgm:spPr/>
    </dgm:pt>
    <dgm:pt modelId="{28957EFC-CFB3-674B-934F-DC3F966C405D}" type="pres">
      <dgm:prSet presAssocID="{1D7F8BDB-B101-204D-AA93-FCB96BF5A4E2}" presName="node" presStyleLbl="node1" presStyleIdx="2" presStyleCnt="8">
        <dgm:presLayoutVars>
          <dgm:bulletEnabled val="1"/>
        </dgm:presLayoutVars>
      </dgm:prSet>
      <dgm:spPr/>
    </dgm:pt>
    <dgm:pt modelId="{42D19907-781B-5943-8FB1-DA7F93D22D63}" type="pres">
      <dgm:prSet presAssocID="{1D7F8BDB-B101-204D-AA93-FCB96BF5A4E2}" presName="dummy" presStyleCnt="0"/>
      <dgm:spPr/>
    </dgm:pt>
    <dgm:pt modelId="{6328BCCC-E0A3-744D-BAD7-D9CD2E3AF971}" type="pres">
      <dgm:prSet presAssocID="{1039A976-0ECA-B14E-800F-AC4C2CA2E6EA}" presName="sibTrans" presStyleLbl="sibTrans2D1" presStyleIdx="2" presStyleCnt="8"/>
      <dgm:spPr/>
    </dgm:pt>
    <dgm:pt modelId="{BAC6CB60-EABD-AA44-A34B-007A916E1ABC}" type="pres">
      <dgm:prSet presAssocID="{845C4FD1-9DC2-8E44-8B36-11000CBE3DB5}" presName="node" presStyleLbl="node1" presStyleIdx="3" presStyleCnt="8">
        <dgm:presLayoutVars>
          <dgm:bulletEnabled val="1"/>
        </dgm:presLayoutVars>
      </dgm:prSet>
      <dgm:spPr/>
    </dgm:pt>
    <dgm:pt modelId="{D9DD31E8-19D7-484F-B906-C436F0633AE6}" type="pres">
      <dgm:prSet presAssocID="{845C4FD1-9DC2-8E44-8B36-11000CBE3DB5}" presName="dummy" presStyleCnt="0"/>
      <dgm:spPr/>
    </dgm:pt>
    <dgm:pt modelId="{8198D0F3-7591-4C47-A7A1-8246C3F11969}" type="pres">
      <dgm:prSet presAssocID="{638F8607-882E-A44E-ABC0-E9D6CE0C8738}" presName="sibTrans" presStyleLbl="sibTrans2D1" presStyleIdx="3" presStyleCnt="8"/>
      <dgm:spPr/>
    </dgm:pt>
    <dgm:pt modelId="{E8C7C905-EAA0-494B-B684-FCAFE98D32AB}" type="pres">
      <dgm:prSet presAssocID="{6057C1B2-D353-0748-97F9-6FA8D80A948A}" presName="node" presStyleLbl="node1" presStyleIdx="4" presStyleCnt="8">
        <dgm:presLayoutVars>
          <dgm:bulletEnabled val="1"/>
        </dgm:presLayoutVars>
      </dgm:prSet>
      <dgm:spPr/>
    </dgm:pt>
    <dgm:pt modelId="{B8A8F719-19A4-AF4A-9B22-90BC26AFE8FD}" type="pres">
      <dgm:prSet presAssocID="{6057C1B2-D353-0748-97F9-6FA8D80A948A}" presName="dummy" presStyleCnt="0"/>
      <dgm:spPr/>
    </dgm:pt>
    <dgm:pt modelId="{345C3ABA-2E5B-7247-9593-280864884312}" type="pres">
      <dgm:prSet presAssocID="{EA08CFE4-3DD7-E34A-8BEA-EA67678045EF}" presName="sibTrans" presStyleLbl="sibTrans2D1" presStyleIdx="4" presStyleCnt="8"/>
      <dgm:spPr/>
    </dgm:pt>
    <dgm:pt modelId="{4A56373F-5B54-1A42-A444-512081BC3543}" type="pres">
      <dgm:prSet presAssocID="{AC0DC153-C594-334E-A9A1-93E736EA1A7D}" presName="node" presStyleLbl="node1" presStyleIdx="5" presStyleCnt="8">
        <dgm:presLayoutVars>
          <dgm:bulletEnabled val="1"/>
        </dgm:presLayoutVars>
      </dgm:prSet>
      <dgm:spPr/>
    </dgm:pt>
    <dgm:pt modelId="{02DD8145-53A8-BE48-922C-50C6E7F7217D}" type="pres">
      <dgm:prSet presAssocID="{AC0DC153-C594-334E-A9A1-93E736EA1A7D}" presName="dummy" presStyleCnt="0"/>
      <dgm:spPr/>
    </dgm:pt>
    <dgm:pt modelId="{F52C984A-E592-D441-908B-40DD9BC4D0AD}" type="pres">
      <dgm:prSet presAssocID="{40F2996E-AE8F-2440-A72D-ABE0EE41505E}" presName="sibTrans" presStyleLbl="sibTrans2D1" presStyleIdx="5" presStyleCnt="8"/>
      <dgm:spPr/>
    </dgm:pt>
    <dgm:pt modelId="{285D61F7-82AE-9B40-ACCC-16A32B10F414}" type="pres">
      <dgm:prSet presAssocID="{269A160A-8656-C54A-88DF-1337F7DFBB11}" presName="node" presStyleLbl="node1" presStyleIdx="6" presStyleCnt="8">
        <dgm:presLayoutVars>
          <dgm:bulletEnabled val="1"/>
        </dgm:presLayoutVars>
      </dgm:prSet>
      <dgm:spPr/>
    </dgm:pt>
    <dgm:pt modelId="{4A0AE37B-1530-C04E-8E32-D09B24ECBD59}" type="pres">
      <dgm:prSet presAssocID="{269A160A-8656-C54A-88DF-1337F7DFBB11}" presName="dummy" presStyleCnt="0"/>
      <dgm:spPr/>
    </dgm:pt>
    <dgm:pt modelId="{0DF086BA-7827-D34C-A5F7-C28C43088AC5}" type="pres">
      <dgm:prSet presAssocID="{BD9EB438-ED41-944B-B0F6-619FACFE987C}" presName="sibTrans" presStyleLbl="sibTrans2D1" presStyleIdx="6" presStyleCnt="8"/>
      <dgm:spPr/>
    </dgm:pt>
    <dgm:pt modelId="{73CE8883-AF09-794C-8AF7-73BEC073EE95}" type="pres">
      <dgm:prSet presAssocID="{E67790FA-F9D6-3E4B-BFAD-858B18152A54}" presName="node" presStyleLbl="node1" presStyleIdx="7" presStyleCnt="8">
        <dgm:presLayoutVars>
          <dgm:bulletEnabled val="1"/>
        </dgm:presLayoutVars>
      </dgm:prSet>
      <dgm:spPr/>
    </dgm:pt>
    <dgm:pt modelId="{31207971-E351-2940-AB9B-0CDDEE5C56B4}" type="pres">
      <dgm:prSet presAssocID="{E67790FA-F9D6-3E4B-BFAD-858B18152A54}" presName="dummy" presStyleCnt="0"/>
      <dgm:spPr/>
    </dgm:pt>
    <dgm:pt modelId="{A3D5ED82-851A-BD4D-97D0-BDEF2A97C60E}" type="pres">
      <dgm:prSet presAssocID="{FE1348D0-3D59-5F42-B6A1-977AEB48DA88}" presName="sibTrans" presStyleLbl="sibTrans2D1" presStyleIdx="7" presStyleCnt="8"/>
      <dgm:spPr/>
    </dgm:pt>
  </dgm:ptLst>
  <dgm:cxnLst>
    <dgm:cxn modelId="{89F9FA0F-E25F-CF40-BD25-DCE3AB61E18D}" srcId="{62435298-806D-6947-A9CC-387557A5272D}" destId="{891B7BC8-87D1-F842-8608-D7F2BA40D6F5}" srcOrd="1" destOrd="0" parTransId="{81563FFE-6600-F345-8453-95D24A6D1EED}" sibTransId="{DC718B70-1ED0-7C48-B851-B2CD8D071968}"/>
    <dgm:cxn modelId="{6149EB21-0A54-B742-A725-0583AF72E152}" type="presOf" srcId="{EA08CFE4-3DD7-E34A-8BEA-EA67678045EF}" destId="{345C3ABA-2E5B-7247-9593-280864884312}" srcOrd="0" destOrd="0" presId="urn:microsoft.com/office/officeart/2005/8/layout/radial6"/>
    <dgm:cxn modelId="{E2B7B52C-73EE-B249-957B-9F7FAC6605B3}" type="presOf" srcId="{DC718B70-1ED0-7C48-B851-B2CD8D071968}" destId="{C5C0CA78-FE9A-7049-9252-F1E1ABB71774}" srcOrd="0" destOrd="0" presId="urn:microsoft.com/office/officeart/2005/8/layout/radial6"/>
    <dgm:cxn modelId="{FF13C340-14C5-C248-9F50-237106067379}" type="presOf" srcId="{62435298-806D-6947-A9CC-387557A5272D}" destId="{71619354-D553-C646-8735-F45F9E672626}" srcOrd="0" destOrd="0" presId="urn:microsoft.com/office/officeart/2005/8/layout/radial6"/>
    <dgm:cxn modelId="{33163344-1D67-0049-A16B-2428C40361D4}" type="presOf" srcId="{40F2996E-AE8F-2440-A72D-ABE0EE41505E}" destId="{F52C984A-E592-D441-908B-40DD9BC4D0AD}" srcOrd="0" destOrd="0" presId="urn:microsoft.com/office/officeart/2005/8/layout/radial6"/>
    <dgm:cxn modelId="{B00B7E4C-4587-8B44-81EA-C962132C2BB3}" type="presOf" srcId="{6057C1B2-D353-0748-97F9-6FA8D80A948A}" destId="{E8C7C905-EAA0-494B-B684-FCAFE98D32AB}" srcOrd="0" destOrd="0" presId="urn:microsoft.com/office/officeart/2005/8/layout/radial6"/>
    <dgm:cxn modelId="{B20F2A4E-C97E-634C-8E67-ADBC3AC5F41C}" type="presOf" srcId="{891B7BC8-87D1-F842-8608-D7F2BA40D6F5}" destId="{29076C5C-A09B-EE40-BC43-01F5FCCF5792}" srcOrd="0" destOrd="0" presId="urn:microsoft.com/office/officeart/2005/8/layout/radial6"/>
    <dgm:cxn modelId="{FE716050-12AA-8943-903F-E0D1B5149FA9}" srcId="{FA5F0A07-F906-4047-98F8-DB17AEEB9A19}" destId="{62435298-806D-6947-A9CC-387557A5272D}" srcOrd="0" destOrd="0" parTransId="{ABA1EC28-B919-4B42-AABC-20DF9729FCA7}" sibTransId="{5D3C4494-D783-184C-884E-30E31B929D03}"/>
    <dgm:cxn modelId="{26780460-87A2-7C41-A71C-0B253F59E194}" type="presOf" srcId="{1D7F8BDB-B101-204D-AA93-FCB96BF5A4E2}" destId="{28957EFC-CFB3-674B-934F-DC3F966C405D}" srcOrd="0" destOrd="0" presId="urn:microsoft.com/office/officeart/2005/8/layout/radial6"/>
    <dgm:cxn modelId="{45FA5365-EE36-154D-AEB4-4E8492B9CB79}" type="presOf" srcId="{269A160A-8656-C54A-88DF-1337F7DFBB11}" destId="{285D61F7-82AE-9B40-ACCC-16A32B10F414}" srcOrd="0" destOrd="0" presId="urn:microsoft.com/office/officeart/2005/8/layout/radial6"/>
    <dgm:cxn modelId="{6FD19971-BE33-9349-B398-C9BE6BB138D3}" srcId="{62435298-806D-6947-A9CC-387557A5272D}" destId="{1D7F8BDB-B101-204D-AA93-FCB96BF5A4E2}" srcOrd="2" destOrd="0" parTransId="{AF39F483-98EE-4E42-817E-7C7F35FC78F4}" sibTransId="{1039A976-0ECA-B14E-800F-AC4C2CA2E6EA}"/>
    <dgm:cxn modelId="{1F66207F-2986-DA46-82CB-B9B4610A8CB6}" type="presOf" srcId="{FA5F0A07-F906-4047-98F8-DB17AEEB9A19}" destId="{37B1EDDF-2380-4844-8D0D-BE1325ED17C9}" srcOrd="0" destOrd="0" presId="urn:microsoft.com/office/officeart/2005/8/layout/radial6"/>
    <dgm:cxn modelId="{072B4685-AA4F-864A-8DA3-CDEF632218FB}" srcId="{62435298-806D-6947-A9CC-387557A5272D}" destId="{6057C1B2-D353-0748-97F9-6FA8D80A948A}" srcOrd="4" destOrd="0" parTransId="{4B519751-4F53-8F42-91BA-EBA3A978E851}" sibTransId="{EA08CFE4-3DD7-E34A-8BEA-EA67678045EF}"/>
    <dgm:cxn modelId="{6714BA8A-1691-F841-AFC6-AA6C0169BD44}" type="presOf" srcId="{FE1348D0-3D59-5F42-B6A1-977AEB48DA88}" destId="{A3D5ED82-851A-BD4D-97D0-BDEF2A97C60E}" srcOrd="0" destOrd="0" presId="urn:microsoft.com/office/officeart/2005/8/layout/radial6"/>
    <dgm:cxn modelId="{B1C0E593-AAC5-7B48-A2ED-ED9F9A8C6CAE}" type="presOf" srcId="{E67790FA-F9D6-3E4B-BFAD-858B18152A54}" destId="{73CE8883-AF09-794C-8AF7-73BEC073EE95}" srcOrd="0" destOrd="0" presId="urn:microsoft.com/office/officeart/2005/8/layout/radial6"/>
    <dgm:cxn modelId="{E6858295-4D1C-6A4C-9C7F-7CF24588C2FF}" srcId="{62435298-806D-6947-A9CC-387557A5272D}" destId="{68190F45-F5EC-9B4C-964E-9EDCD832D43A}" srcOrd="0" destOrd="0" parTransId="{2AFCA609-79D8-2846-BE8E-51999305E819}" sibTransId="{6D01EC6A-46E5-EC41-B9D8-95B3FC456D5E}"/>
    <dgm:cxn modelId="{30306498-D5A4-6B42-AA4D-84C9121CA76C}" srcId="{62435298-806D-6947-A9CC-387557A5272D}" destId="{845C4FD1-9DC2-8E44-8B36-11000CBE3DB5}" srcOrd="3" destOrd="0" parTransId="{B340FF32-E387-934F-93BC-2D0F72616F0C}" sibTransId="{638F8607-882E-A44E-ABC0-E9D6CE0C8738}"/>
    <dgm:cxn modelId="{CEC9FF98-E4F7-5C47-8B7A-F36F916D6AF3}" srcId="{62435298-806D-6947-A9CC-387557A5272D}" destId="{E67790FA-F9D6-3E4B-BFAD-858B18152A54}" srcOrd="7" destOrd="0" parTransId="{F0435348-F47A-9244-94E5-20626A556F2A}" sibTransId="{FE1348D0-3D59-5F42-B6A1-977AEB48DA88}"/>
    <dgm:cxn modelId="{76545A9D-9DF2-6D41-8349-C54864E346B7}" type="presOf" srcId="{BD9EB438-ED41-944B-B0F6-619FACFE987C}" destId="{0DF086BA-7827-D34C-A5F7-C28C43088AC5}" srcOrd="0" destOrd="0" presId="urn:microsoft.com/office/officeart/2005/8/layout/radial6"/>
    <dgm:cxn modelId="{C84C86BB-223E-1945-8414-A0EEE01B44DE}" type="presOf" srcId="{1039A976-0ECA-B14E-800F-AC4C2CA2E6EA}" destId="{6328BCCC-E0A3-744D-BAD7-D9CD2E3AF971}" srcOrd="0" destOrd="0" presId="urn:microsoft.com/office/officeart/2005/8/layout/radial6"/>
    <dgm:cxn modelId="{AA40B1C0-0A20-F74B-BE64-4580CF0E8699}" type="presOf" srcId="{845C4FD1-9DC2-8E44-8B36-11000CBE3DB5}" destId="{BAC6CB60-EABD-AA44-A34B-007A916E1ABC}" srcOrd="0" destOrd="0" presId="urn:microsoft.com/office/officeart/2005/8/layout/radial6"/>
    <dgm:cxn modelId="{4ABEF0C3-7BBB-3046-866C-9F497B86006A}" srcId="{62435298-806D-6947-A9CC-387557A5272D}" destId="{269A160A-8656-C54A-88DF-1337F7DFBB11}" srcOrd="6" destOrd="0" parTransId="{092A6455-4F4E-5940-B85C-B17C19D3861F}" sibTransId="{BD9EB438-ED41-944B-B0F6-619FACFE987C}"/>
    <dgm:cxn modelId="{4DE020C4-A855-8144-A4AF-9CD01774B547}" srcId="{62435298-806D-6947-A9CC-387557A5272D}" destId="{AC0DC153-C594-334E-A9A1-93E736EA1A7D}" srcOrd="5" destOrd="0" parTransId="{EBBDE954-C77A-4A4C-9F6E-925D3AA73AE2}" sibTransId="{40F2996E-AE8F-2440-A72D-ABE0EE41505E}"/>
    <dgm:cxn modelId="{A5E720CD-B0A5-7346-9E39-0A7AD407861C}" type="presOf" srcId="{AC0DC153-C594-334E-A9A1-93E736EA1A7D}" destId="{4A56373F-5B54-1A42-A444-512081BC3543}" srcOrd="0" destOrd="0" presId="urn:microsoft.com/office/officeart/2005/8/layout/radial6"/>
    <dgm:cxn modelId="{5BAAABD7-8FF6-DB41-ACFB-DEE9A9F25EB6}" type="presOf" srcId="{638F8607-882E-A44E-ABC0-E9D6CE0C8738}" destId="{8198D0F3-7591-4C47-A7A1-8246C3F11969}" srcOrd="0" destOrd="0" presId="urn:microsoft.com/office/officeart/2005/8/layout/radial6"/>
    <dgm:cxn modelId="{2CE6AAE1-50E7-3940-8609-F46C93C90A6C}" type="presOf" srcId="{68190F45-F5EC-9B4C-964E-9EDCD832D43A}" destId="{F1CBC4E4-2BC9-2941-893B-90F03F190293}" srcOrd="0" destOrd="0" presId="urn:microsoft.com/office/officeart/2005/8/layout/radial6"/>
    <dgm:cxn modelId="{0E65F4E4-A6C7-2640-8F1F-43A4AF30BAD4}" type="presOf" srcId="{6D01EC6A-46E5-EC41-B9D8-95B3FC456D5E}" destId="{4B9ADEDC-F9A8-8845-8CFD-124013A4E558}" srcOrd="0" destOrd="0" presId="urn:microsoft.com/office/officeart/2005/8/layout/radial6"/>
    <dgm:cxn modelId="{BA08BFA3-CC11-E84C-A9BB-F2B5B5B1F7EA}" type="presParOf" srcId="{37B1EDDF-2380-4844-8D0D-BE1325ED17C9}" destId="{71619354-D553-C646-8735-F45F9E672626}" srcOrd="0" destOrd="0" presId="urn:microsoft.com/office/officeart/2005/8/layout/radial6"/>
    <dgm:cxn modelId="{B4B140D9-EDCE-8543-9DC6-103B9E7E746A}" type="presParOf" srcId="{37B1EDDF-2380-4844-8D0D-BE1325ED17C9}" destId="{F1CBC4E4-2BC9-2941-893B-90F03F190293}" srcOrd="1" destOrd="0" presId="urn:microsoft.com/office/officeart/2005/8/layout/radial6"/>
    <dgm:cxn modelId="{BCE60837-135A-D741-A292-AB4658AC768D}" type="presParOf" srcId="{37B1EDDF-2380-4844-8D0D-BE1325ED17C9}" destId="{13545073-7D78-9F43-B7C0-412E1238FDB6}" srcOrd="2" destOrd="0" presId="urn:microsoft.com/office/officeart/2005/8/layout/radial6"/>
    <dgm:cxn modelId="{42EA49E5-68D1-F54E-984C-AE605FF7150A}" type="presParOf" srcId="{37B1EDDF-2380-4844-8D0D-BE1325ED17C9}" destId="{4B9ADEDC-F9A8-8845-8CFD-124013A4E558}" srcOrd="3" destOrd="0" presId="urn:microsoft.com/office/officeart/2005/8/layout/radial6"/>
    <dgm:cxn modelId="{2A68BBF1-A1D7-B042-8317-36F287BF07D8}" type="presParOf" srcId="{37B1EDDF-2380-4844-8D0D-BE1325ED17C9}" destId="{29076C5C-A09B-EE40-BC43-01F5FCCF5792}" srcOrd="4" destOrd="0" presId="urn:microsoft.com/office/officeart/2005/8/layout/radial6"/>
    <dgm:cxn modelId="{51444E82-1DD3-7A43-AFCA-A94E604D343A}" type="presParOf" srcId="{37B1EDDF-2380-4844-8D0D-BE1325ED17C9}" destId="{B0B1C4FA-5D83-D040-A670-DE2095B31D22}" srcOrd="5" destOrd="0" presId="urn:microsoft.com/office/officeart/2005/8/layout/radial6"/>
    <dgm:cxn modelId="{B1A70AE9-59FA-B345-8A13-23EEBC9D5255}" type="presParOf" srcId="{37B1EDDF-2380-4844-8D0D-BE1325ED17C9}" destId="{C5C0CA78-FE9A-7049-9252-F1E1ABB71774}" srcOrd="6" destOrd="0" presId="urn:microsoft.com/office/officeart/2005/8/layout/radial6"/>
    <dgm:cxn modelId="{C158C4EA-4D01-5A49-A5B5-FCAEE6DBD41B}" type="presParOf" srcId="{37B1EDDF-2380-4844-8D0D-BE1325ED17C9}" destId="{28957EFC-CFB3-674B-934F-DC3F966C405D}" srcOrd="7" destOrd="0" presId="urn:microsoft.com/office/officeart/2005/8/layout/radial6"/>
    <dgm:cxn modelId="{A85DA190-831A-684F-A84A-FB0269AB8F95}" type="presParOf" srcId="{37B1EDDF-2380-4844-8D0D-BE1325ED17C9}" destId="{42D19907-781B-5943-8FB1-DA7F93D22D63}" srcOrd="8" destOrd="0" presId="urn:microsoft.com/office/officeart/2005/8/layout/radial6"/>
    <dgm:cxn modelId="{A5918149-F278-3B4E-9C53-7092E486FDF2}" type="presParOf" srcId="{37B1EDDF-2380-4844-8D0D-BE1325ED17C9}" destId="{6328BCCC-E0A3-744D-BAD7-D9CD2E3AF971}" srcOrd="9" destOrd="0" presId="urn:microsoft.com/office/officeart/2005/8/layout/radial6"/>
    <dgm:cxn modelId="{E7FA13E0-B59A-1D4A-9765-87C973E119D9}" type="presParOf" srcId="{37B1EDDF-2380-4844-8D0D-BE1325ED17C9}" destId="{BAC6CB60-EABD-AA44-A34B-007A916E1ABC}" srcOrd="10" destOrd="0" presId="urn:microsoft.com/office/officeart/2005/8/layout/radial6"/>
    <dgm:cxn modelId="{C586CB31-D22B-124F-AA12-31CA4559BF05}" type="presParOf" srcId="{37B1EDDF-2380-4844-8D0D-BE1325ED17C9}" destId="{D9DD31E8-19D7-484F-B906-C436F0633AE6}" srcOrd="11" destOrd="0" presId="urn:microsoft.com/office/officeart/2005/8/layout/radial6"/>
    <dgm:cxn modelId="{16CE0B3F-EB2D-E545-BC69-88EC47FBAC18}" type="presParOf" srcId="{37B1EDDF-2380-4844-8D0D-BE1325ED17C9}" destId="{8198D0F3-7591-4C47-A7A1-8246C3F11969}" srcOrd="12" destOrd="0" presId="urn:microsoft.com/office/officeart/2005/8/layout/radial6"/>
    <dgm:cxn modelId="{4B6D210A-6B3B-A44E-818C-43FB53CC6859}" type="presParOf" srcId="{37B1EDDF-2380-4844-8D0D-BE1325ED17C9}" destId="{E8C7C905-EAA0-494B-B684-FCAFE98D32AB}" srcOrd="13" destOrd="0" presId="urn:microsoft.com/office/officeart/2005/8/layout/radial6"/>
    <dgm:cxn modelId="{80080616-DA47-374F-8728-EE5D87E51F6D}" type="presParOf" srcId="{37B1EDDF-2380-4844-8D0D-BE1325ED17C9}" destId="{B8A8F719-19A4-AF4A-9B22-90BC26AFE8FD}" srcOrd="14" destOrd="0" presId="urn:microsoft.com/office/officeart/2005/8/layout/radial6"/>
    <dgm:cxn modelId="{CEF7EB0E-446B-8344-B2D8-9DF78517B96E}" type="presParOf" srcId="{37B1EDDF-2380-4844-8D0D-BE1325ED17C9}" destId="{345C3ABA-2E5B-7247-9593-280864884312}" srcOrd="15" destOrd="0" presId="urn:microsoft.com/office/officeart/2005/8/layout/radial6"/>
    <dgm:cxn modelId="{1D233865-A90F-7B42-8159-C2676C2C7A4F}" type="presParOf" srcId="{37B1EDDF-2380-4844-8D0D-BE1325ED17C9}" destId="{4A56373F-5B54-1A42-A444-512081BC3543}" srcOrd="16" destOrd="0" presId="urn:microsoft.com/office/officeart/2005/8/layout/radial6"/>
    <dgm:cxn modelId="{1D08ABF0-2985-AF4A-BE11-D6837161C2E1}" type="presParOf" srcId="{37B1EDDF-2380-4844-8D0D-BE1325ED17C9}" destId="{02DD8145-53A8-BE48-922C-50C6E7F7217D}" srcOrd="17" destOrd="0" presId="urn:microsoft.com/office/officeart/2005/8/layout/radial6"/>
    <dgm:cxn modelId="{89547FAC-AD21-604E-B507-660996347CD7}" type="presParOf" srcId="{37B1EDDF-2380-4844-8D0D-BE1325ED17C9}" destId="{F52C984A-E592-D441-908B-40DD9BC4D0AD}" srcOrd="18" destOrd="0" presId="urn:microsoft.com/office/officeart/2005/8/layout/radial6"/>
    <dgm:cxn modelId="{FE6343F2-9019-AF4E-9CD7-63707377862C}" type="presParOf" srcId="{37B1EDDF-2380-4844-8D0D-BE1325ED17C9}" destId="{285D61F7-82AE-9B40-ACCC-16A32B10F414}" srcOrd="19" destOrd="0" presId="urn:microsoft.com/office/officeart/2005/8/layout/radial6"/>
    <dgm:cxn modelId="{8B2E392D-1835-E144-95B1-003F6E1BADA6}" type="presParOf" srcId="{37B1EDDF-2380-4844-8D0D-BE1325ED17C9}" destId="{4A0AE37B-1530-C04E-8E32-D09B24ECBD59}" srcOrd="20" destOrd="0" presId="urn:microsoft.com/office/officeart/2005/8/layout/radial6"/>
    <dgm:cxn modelId="{752EDA58-4F81-1945-9882-D5EA097B2BE3}" type="presParOf" srcId="{37B1EDDF-2380-4844-8D0D-BE1325ED17C9}" destId="{0DF086BA-7827-D34C-A5F7-C28C43088AC5}" srcOrd="21" destOrd="0" presId="urn:microsoft.com/office/officeart/2005/8/layout/radial6"/>
    <dgm:cxn modelId="{AE74B58F-46DB-0548-89C0-9309ECFE3747}" type="presParOf" srcId="{37B1EDDF-2380-4844-8D0D-BE1325ED17C9}" destId="{73CE8883-AF09-794C-8AF7-73BEC073EE95}" srcOrd="22" destOrd="0" presId="urn:microsoft.com/office/officeart/2005/8/layout/radial6"/>
    <dgm:cxn modelId="{3F21A697-F921-0A45-9D52-CA17C6AB079A}" type="presParOf" srcId="{37B1EDDF-2380-4844-8D0D-BE1325ED17C9}" destId="{31207971-E351-2940-AB9B-0CDDEE5C56B4}" srcOrd="23" destOrd="0" presId="urn:microsoft.com/office/officeart/2005/8/layout/radial6"/>
    <dgm:cxn modelId="{646439E0-497B-BD48-872F-E8BF40AA4252}" type="presParOf" srcId="{37B1EDDF-2380-4844-8D0D-BE1325ED17C9}" destId="{A3D5ED82-851A-BD4D-97D0-BDEF2A97C60E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D5ED82-851A-BD4D-97D0-BDEF2A97C60E}">
      <dsp:nvSpPr>
        <dsp:cNvPr id="0" name=""/>
        <dsp:cNvSpPr/>
      </dsp:nvSpPr>
      <dsp:spPr>
        <a:xfrm>
          <a:off x="2451628" y="475009"/>
          <a:ext cx="4263512" cy="4263512"/>
        </a:xfrm>
        <a:prstGeom prst="blockArc">
          <a:avLst>
            <a:gd name="adj1" fmla="val 13500000"/>
            <a:gd name="adj2" fmla="val 16200000"/>
            <a:gd name="adj3" fmla="val 3434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DF086BA-7827-D34C-A5F7-C28C43088AC5}">
      <dsp:nvSpPr>
        <dsp:cNvPr id="0" name=""/>
        <dsp:cNvSpPr/>
      </dsp:nvSpPr>
      <dsp:spPr>
        <a:xfrm>
          <a:off x="2451628" y="475009"/>
          <a:ext cx="4263512" cy="4263512"/>
        </a:xfrm>
        <a:prstGeom prst="blockArc">
          <a:avLst>
            <a:gd name="adj1" fmla="val 10800000"/>
            <a:gd name="adj2" fmla="val 13500000"/>
            <a:gd name="adj3" fmla="val 3434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52C984A-E592-D441-908B-40DD9BC4D0AD}">
      <dsp:nvSpPr>
        <dsp:cNvPr id="0" name=""/>
        <dsp:cNvSpPr/>
      </dsp:nvSpPr>
      <dsp:spPr>
        <a:xfrm>
          <a:off x="2451628" y="475009"/>
          <a:ext cx="4263512" cy="4263512"/>
        </a:xfrm>
        <a:prstGeom prst="blockArc">
          <a:avLst>
            <a:gd name="adj1" fmla="val 8100000"/>
            <a:gd name="adj2" fmla="val 10800000"/>
            <a:gd name="adj3" fmla="val 3434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45C3ABA-2E5B-7247-9593-280864884312}">
      <dsp:nvSpPr>
        <dsp:cNvPr id="0" name=""/>
        <dsp:cNvSpPr/>
      </dsp:nvSpPr>
      <dsp:spPr>
        <a:xfrm>
          <a:off x="2451628" y="475009"/>
          <a:ext cx="4263512" cy="4263512"/>
        </a:xfrm>
        <a:prstGeom prst="blockArc">
          <a:avLst>
            <a:gd name="adj1" fmla="val 5400000"/>
            <a:gd name="adj2" fmla="val 8100000"/>
            <a:gd name="adj3" fmla="val 3434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198D0F3-7591-4C47-A7A1-8246C3F11969}">
      <dsp:nvSpPr>
        <dsp:cNvPr id="0" name=""/>
        <dsp:cNvSpPr/>
      </dsp:nvSpPr>
      <dsp:spPr>
        <a:xfrm>
          <a:off x="2451628" y="475009"/>
          <a:ext cx="4263512" cy="4263512"/>
        </a:xfrm>
        <a:prstGeom prst="blockArc">
          <a:avLst>
            <a:gd name="adj1" fmla="val 2700000"/>
            <a:gd name="adj2" fmla="val 5400000"/>
            <a:gd name="adj3" fmla="val 3434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328BCCC-E0A3-744D-BAD7-D9CD2E3AF971}">
      <dsp:nvSpPr>
        <dsp:cNvPr id="0" name=""/>
        <dsp:cNvSpPr/>
      </dsp:nvSpPr>
      <dsp:spPr>
        <a:xfrm>
          <a:off x="2451628" y="475009"/>
          <a:ext cx="4263512" cy="4263512"/>
        </a:xfrm>
        <a:prstGeom prst="blockArc">
          <a:avLst>
            <a:gd name="adj1" fmla="val 0"/>
            <a:gd name="adj2" fmla="val 2700000"/>
            <a:gd name="adj3" fmla="val 3434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5C0CA78-FE9A-7049-9252-F1E1ABB71774}">
      <dsp:nvSpPr>
        <dsp:cNvPr id="0" name=""/>
        <dsp:cNvSpPr/>
      </dsp:nvSpPr>
      <dsp:spPr>
        <a:xfrm>
          <a:off x="2451628" y="475009"/>
          <a:ext cx="4263512" cy="4263512"/>
        </a:xfrm>
        <a:prstGeom prst="blockArc">
          <a:avLst>
            <a:gd name="adj1" fmla="val 18900000"/>
            <a:gd name="adj2" fmla="val 0"/>
            <a:gd name="adj3" fmla="val 3434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B9ADEDC-F9A8-8845-8CFD-124013A4E558}">
      <dsp:nvSpPr>
        <dsp:cNvPr id="0" name=""/>
        <dsp:cNvSpPr/>
      </dsp:nvSpPr>
      <dsp:spPr>
        <a:xfrm>
          <a:off x="2451628" y="475009"/>
          <a:ext cx="4263512" cy="4263512"/>
        </a:xfrm>
        <a:prstGeom prst="blockArc">
          <a:avLst>
            <a:gd name="adj1" fmla="val 16200000"/>
            <a:gd name="adj2" fmla="val 18900000"/>
            <a:gd name="adj3" fmla="val 3434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1619354-D553-C646-8735-F45F9E672626}">
      <dsp:nvSpPr>
        <dsp:cNvPr id="0" name=""/>
        <dsp:cNvSpPr/>
      </dsp:nvSpPr>
      <dsp:spPr>
        <a:xfrm>
          <a:off x="3857159" y="1880541"/>
          <a:ext cx="1452449" cy="145244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Interdisciplina en el contexto escolar</a:t>
          </a:r>
        </a:p>
      </dsp:txBody>
      <dsp:txXfrm>
        <a:off x="4069865" y="2093247"/>
        <a:ext cx="1027037" cy="1027037"/>
      </dsp:txXfrm>
    </dsp:sp>
    <dsp:sp modelId="{F1CBC4E4-2BC9-2941-893B-90F03F190293}">
      <dsp:nvSpPr>
        <dsp:cNvPr id="0" name=""/>
        <dsp:cNvSpPr/>
      </dsp:nvSpPr>
      <dsp:spPr>
        <a:xfrm>
          <a:off x="4075027" y="3254"/>
          <a:ext cx="1016714" cy="1016714"/>
        </a:xfrm>
        <a:prstGeom prst="ellipse">
          <a:avLst/>
        </a:prstGeom>
        <a:solidFill>
          <a:srgbClr val="FF00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Fo</a:t>
          </a:r>
          <a:r>
            <a:rPr lang="es-MX" sz="1150" kern="1200" dirty="0"/>
            <a:t>rmación</a:t>
          </a:r>
        </a:p>
      </dsp:txBody>
      <dsp:txXfrm>
        <a:off x="4223921" y="152148"/>
        <a:ext cx="718926" cy="718926"/>
      </dsp:txXfrm>
    </dsp:sp>
    <dsp:sp modelId="{29076C5C-A09B-EE40-BC43-01F5FCCF5792}">
      <dsp:nvSpPr>
        <dsp:cNvPr id="0" name=""/>
        <dsp:cNvSpPr/>
      </dsp:nvSpPr>
      <dsp:spPr>
        <a:xfrm>
          <a:off x="5556525" y="616910"/>
          <a:ext cx="1016714" cy="1016714"/>
        </a:xfrm>
        <a:prstGeom prst="ellipse">
          <a:avLst/>
        </a:prstGeom>
        <a:solidFill>
          <a:srgbClr val="FFFF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50" kern="1200" dirty="0"/>
            <a:t>Motivación</a:t>
          </a:r>
        </a:p>
      </dsp:txBody>
      <dsp:txXfrm>
        <a:off x="5705419" y="765804"/>
        <a:ext cx="718926" cy="718926"/>
      </dsp:txXfrm>
    </dsp:sp>
    <dsp:sp modelId="{28957EFC-CFB3-674B-934F-DC3F966C405D}">
      <dsp:nvSpPr>
        <dsp:cNvPr id="0" name=""/>
        <dsp:cNvSpPr/>
      </dsp:nvSpPr>
      <dsp:spPr>
        <a:xfrm>
          <a:off x="6170181" y="2098408"/>
          <a:ext cx="1016714" cy="1016714"/>
        </a:xfrm>
        <a:prstGeom prst="ellipse">
          <a:avLst/>
        </a:prstGeom>
        <a:solidFill>
          <a:srgbClr val="00B05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50" kern="1200" dirty="0"/>
            <a:t>Comprensión</a:t>
          </a:r>
        </a:p>
      </dsp:txBody>
      <dsp:txXfrm>
        <a:off x="6319075" y="2247302"/>
        <a:ext cx="718926" cy="718926"/>
      </dsp:txXfrm>
    </dsp:sp>
    <dsp:sp modelId="{BAC6CB60-EABD-AA44-A34B-007A916E1ABC}">
      <dsp:nvSpPr>
        <dsp:cNvPr id="0" name=""/>
        <dsp:cNvSpPr/>
      </dsp:nvSpPr>
      <dsp:spPr>
        <a:xfrm>
          <a:off x="5556525" y="3579906"/>
          <a:ext cx="1016714" cy="1016714"/>
        </a:xfrm>
        <a:prstGeom prst="ellipse">
          <a:avLst/>
        </a:prstGeom>
        <a:solidFill>
          <a:srgbClr val="7030A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50" kern="1200" dirty="0"/>
            <a:t>Marco de referencia</a:t>
          </a:r>
        </a:p>
      </dsp:txBody>
      <dsp:txXfrm>
        <a:off x="5705419" y="3728800"/>
        <a:ext cx="718926" cy="718926"/>
      </dsp:txXfrm>
    </dsp:sp>
    <dsp:sp modelId="{E8C7C905-EAA0-494B-B684-FCAFE98D32AB}">
      <dsp:nvSpPr>
        <dsp:cNvPr id="0" name=""/>
        <dsp:cNvSpPr/>
      </dsp:nvSpPr>
      <dsp:spPr>
        <a:xfrm>
          <a:off x="4075027" y="4193563"/>
          <a:ext cx="1016714" cy="1016714"/>
        </a:xfrm>
        <a:prstGeom prst="ellipse">
          <a:avLst/>
        </a:prstGeom>
        <a:solidFill>
          <a:srgbClr val="FFC0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50" kern="1200" dirty="0"/>
            <a:t>Elección del tema</a:t>
          </a:r>
        </a:p>
      </dsp:txBody>
      <dsp:txXfrm>
        <a:off x="4223921" y="4342457"/>
        <a:ext cx="718926" cy="718926"/>
      </dsp:txXfrm>
    </dsp:sp>
    <dsp:sp modelId="{4A56373F-5B54-1A42-A444-512081BC3543}">
      <dsp:nvSpPr>
        <dsp:cNvPr id="0" name=""/>
        <dsp:cNvSpPr/>
      </dsp:nvSpPr>
      <dsp:spPr>
        <a:xfrm>
          <a:off x="2593529" y="3579906"/>
          <a:ext cx="1016714" cy="1016714"/>
        </a:xfrm>
        <a:prstGeom prst="ellipse">
          <a:avLst/>
        </a:prstGeom>
        <a:solidFill>
          <a:srgbClr val="C000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50" kern="1200" dirty="0"/>
            <a:t>Selección de disciplinas</a:t>
          </a:r>
        </a:p>
      </dsp:txBody>
      <dsp:txXfrm>
        <a:off x="2742423" y="3728800"/>
        <a:ext cx="718926" cy="718926"/>
      </dsp:txXfrm>
    </dsp:sp>
    <dsp:sp modelId="{285D61F7-82AE-9B40-ACCC-16A32B10F414}">
      <dsp:nvSpPr>
        <dsp:cNvPr id="0" name=""/>
        <dsp:cNvSpPr/>
      </dsp:nvSpPr>
      <dsp:spPr>
        <a:xfrm>
          <a:off x="1979872" y="2098408"/>
          <a:ext cx="1016714" cy="1016714"/>
        </a:xfrm>
        <a:prstGeom prst="ellipse">
          <a:avLst/>
        </a:prstGeom>
        <a:solidFill>
          <a:srgbClr val="00B0F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50" kern="1200" dirty="0"/>
            <a:t>Enfoque común</a:t>
          </a:r>
        </a:p>
      </dsp:txBody>
      <dsp:txXfrm>
        <a:off x="2128766" y="2247302"/>
        <a:ext cx="718926" cy="718926"/>
      </dsp:txXfrm>
    </dsp:sp>
    <dsp:sp modelId="{73CE8883-AF09-794C-8AF7-73BEC073EE95}">
      <dsp:nvSpPr>
        <dsp:cNvPr id="0" name=""/>
        <dsp:cNvSpPr/>
      </dsp:nvSpPr>
      <dsp:spPr>
        <a:xfrm>
          <a:off x="2593529" y="616910"/>
          <a:ext cx="1016714" cy="1016714"/>
        </a:xfrm>
        <a:prstGeom prst="ellipse">
          <a:avLst/>
        </a:prstGeom>
        <a:solidFill>
          <a:srgbClr val="BD0E8C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50" kern="1200" dirty="0"/>
            <a:t>Presentación de los resultados </a:t>
          </a:r>
        </a:p>
      </dsp:txBody>
      <dsp:txXfrm>
        <a:off x="2742423" y="765804"/>
        <a:ext cx="718926" cy="7189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F4079-B240-B541-A522-87AEB3F1DB7A}" type="datetimeFigureOut">
              <a:rPr lang="es-UY" smtClean="0"/>
              <a:t>11/9/20</a:t>
            </a:fld>
            <a:endParaRPr lang="es-UY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UY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A82D27-55DB-5540-8241-453A20C49976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600219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82D27-55DB-5540-8241-453A20C49976}" type="slidenum">
              <a:rPr lang="es-UY" smtClean="0"/>
              <a:t>1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1124206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82D27-55DB-5540-8241-453A20C49976}" type="slidenum">
              <a:rPr lang="es-UY" smtClean="0"/>
              <a:t>10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1965238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82D27-55DB-5540-8241-453A20C49976}" type="slidenum">
              <a:rPr lang="es-UY" smtClean="0"/>
              <a:t>2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852423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82D27-55DB-5540-8241-453A20C49976}" type="slidenum">
              <a:rPr lang="es-UY" smtClean="0"/>
              <a:t>3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8034736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82D27-55DB-5540-8241-453A20C49976}" type="slidenum">
              <a:rPr lang="es-UY" smtClean="0"/>
              <a:t>4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0650742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82D27-55DB-5540-8241-453A20C49976}" type="slidenum">
              <a:rPr lang="es-UY" smtClean="0"/>
              <a:t>5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5126330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82D27-55DB-5540-8241-453A20C49976}" type="slidenum">
              <a:rPr lang="es-UY" smtClean="0"/>
              <a:t>6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2660287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82D27-55DB-5540-8241-453A20C49976}" type="slidenum">
              <a:rPr lang="es-UY" smtClean="0"/>
              <a:t>7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4077328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82D27-55DB-5540-8241-453A20C49976}" type="slidenum">
              <a:rPr lang="es-UY" smtClean="0"/>
              <a:t>8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6716895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82D27-55DB-5540-8241-453A20C49976}" type="slidenum">
              <a:rPr lang="es-UY" smtClean="0"/>
              <a:t>9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222427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3280" y="301320"/>
            <a:ext cx="6981480" cy="126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UY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2920" y="2303280"/>
            <a:ext cx="8867520" cy="2090160"/>
          </a:xfrm>
          <a:prstGeom prst="rect">
            <a:avLst/>
          </a:prstGeom>
        </p:spPr>
        <p:txBody>
          <a:bodyPr lIns="0" tIns="0" rIns="0" bIns="0"/>
          <a:lstStyle/>
          <a:p>
            <a:endParaRPr lang="es-UY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02920" y="4592520"/>
            <a:ext cx="8867520" cy="2090160"/>
          </a:xfrm>
          <a:prstGeom prst="rect">
            <a:avLst/>
          </a:prstGeom>
        </p:spPr>
        <p:txBody>
          <a:bodyPr lIns="0" tIns="0" rIns="0" bIns="0"/>
          <a:lstStyle/>
          <a:p>
            <a:endParaRPr lang="es-UY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3280" y="301320"/>
            <a:ext cx="6981480" cy="126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UY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2920" y="2303280"/>
            <a:ext cx="4327200" cy="2090160"/>
          </a:xfrm>
          <a:prstGeom prst="rect">
            <a:avLst/>
          </a:prstGeom>
        </p:spPr>
        <p:txBody>
          <a:bodyPr lIns="0" tIns="0" rIns="0" bIns="0"/>
          <a:lstStyle/>
          <a:p>
            <a:endParaRPr lang="es-UY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5046840" y="2303280"/>
            <a:ext cx="4327200" cy="2090160"/>
          </a:xfrm>
          <a:prstGeom prst="rect">
            <a:avLst/>
          </a:prstGeom>
        </p:spPr>
        <p:txBody>
          <a:bodyPr lIns="0" tIns="0" rIns="0" bIns="0"/>
          <a:lstStyle/>
          <a:p>
            <a:endParaRPr lang="es-UY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5046840" y="4592520"/>
            <a:ext cx="4327200" cy="2090160"/>
          </a:xfrm>
          <a:prstGeom prst="rect">
            <a:avLst/>
          </a:prstGeom>
        </p:spPr>
        <p:txBody>
          <a:bodyPr lIns="0" tIns="0" rIns="0" bIns="0"/>
          <a:lstStyle/>
          <a:p>
            <a:endParaRPr lang="es-UY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2920" y="4592520"/>
            <a:ext cx="4327200" cy="2090160"/>
          </a:xfrm>
          <a:prstGeom prst="rect">
            <a:avLst/>
          </a:prstGeom>
        </p:spPr>
        <p:txBody>
          <a:bodyPr lIns="0" tIns="0" rIns="0" bIns="0"/>
          <a:lstStyle/>
          <a:p>
            <a:endParaRPr lang="es-UY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3280" y="301320"/>
            <a:ext cx="6981480" cy="126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UY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502920" y="2303280"/>
            <a:ext cx="8867520" cy="4382640"/>
          </a:xfrm>
          <a:prstGeom prst="rect">
            <a:avLst/>
          </a:prstGeom>
        </p:spPr>
        <p:txBody>
          <a:bodyPr lIns="0" tIns="0" rIns="0" bIns="0"/>
          <a:lstStyle/>
          <a:p>
            <a:endParaRPr lang="es-UY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502920" y="2303280"/>
            <a:ext cx="8867520" cy="4382640"/>
          </a:xfrm>
          <a:prstGeom prst="rect">
            <a:avLst/>
          </a:prstGeom>
        </p:spPr>
        <p:txBody>
          <a:bodyPr lIns="0" tIns="0" rIns="0" bIns="0"/>
          <a:lstStyle/>
          <a:p>
            <a:endParaRPr lang="es-UY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7" name="Imagen 76"/>
          <p:cNvPicPr/>
          <p:nvPr/>
        </p:nvPicPr>
        <p:blipFill>
          <a:blip r:embed="rId2"/>
          <a:stretch/>
        </p:blipFill>
        <p:spPr>
          <a:xfrm>
            <a:off x="2190240" y="2303280"/>
            <a:ext cx="5492880" cy="4382640"/>
          </a:xfrm>
          <a:prstGeom prst="rect">
            <a:avLst/>
          </a:prstGeom>
          <a:ln>
            <a:noFill/>
          </a:ln>
        </p:spPr>
      </p:pic>
      <p:pic>
        <p:nvPicPr>
          <p:cNvPr id="78" name="Imagen 77"/>
          <p:cNvPicPr/>
          <p:nvPr/>
        </p:nvPicPr>
        <p:blipFill>
          <a:blip r:embed="rId2"/>
          <a:stretch/>
        </p:blipFill>
        <p:spPr>
          <a:xfrm>
            <a:off x="2190240" y="2303280"/>
            <a:ext cx="5492880" cy="4382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3280" y="301320"/>
            <a:ext cx="6981480" cy="126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UY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>
          <a:xfrm>
            <a:off x="502920" y="2303280"/>
            <a:ext cx="8867520" cy="4382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UY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3280" y="301320"/>
            <a:ext cx="6981480" cy="126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UY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02920" y="2303280"/>
            <a:ext cx="8867520" cy="4382640"/>
          </a:xfrm>
          <a:prstGeom prst="rect">
            <a:avLst/>
          </a:prstGeom>
        </p:spPr>
        <p:txBody>
          <a:bodyPr lIns="0" tIns="0" rIns="0" bIns="0"/>
          <a:lstStyle/>
          <a:p>
            <a:endParaRPr lang="es-UY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3280" y="301320"/>
            <a:ext cx="6981480" cy="126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UY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2920" y="2303280"/>
            <a:ext cx="4327200" cy="4382640"/>
          </a:xfrm>
          <a:prstGeom prst="rect">
            <a:avLst/>
          </a:prstGeom>
        </p:spPr>
        <p:txBody>
          <a:bodyPr lIns="0" tIns="0" rIns="0" bIns="0"/>
          <a:lstStyle/>
          <a:p>
            <a:endParaRPr lang="es-UY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046840" y="2303280"/>
            <a:ext cx="4327200" cy="4382640"/>
          </a:xfrm>
          <a:prstGeom prst="rect">
            <a:avLst/>
          </a:prstGeom>
        </p:spPr>
        <p:txBody>
          <a:bodyPr lIns="0" tIns="0" rIns="0" bIns="0"/>
          <a:lstStyle/>
          <a:p>
            <a:endParaRPr lang="es-UY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3280" y="301320"/>
            <a:ext cx="6981480" cy="126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UY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>
          <a:xfrm>
            <a:off x="503280" y="301320"/>
            <a:ext cx="6981480" cy="5842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UY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3280" y="301320"/>
            <a:ext cx="6981480" cy="126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UY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502920" y="2303280"/>
            <a:ext cx="4327200" cy="2090160"/>
          </a:xfrm>
          <a:prstGeom prst="rect">
            <a:avLst/>
          </a:prstGeom>
        </p:spPr>
        <p:txBody>
          <a:bodyPr lIns="0" tIns="0" rIns="0" bIns="0"/>
          <a:lstStyle/>
          <a:p>
            <a:endParaRPr lang="es-UY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502920" y="4592520"/>
            <a:ext cx="4327200" cy="2090160"/>
          </a:xfrm>
          <a:prstGeom prst="rect">
            <a:avLst/>
          </a:prstGeom>
        </p:spPr>
        <p:txBody>
          <a:bodyPr lIns="0" tIns="0" rIns="0" bIns="0"/>
          <a:lstStyle/>
          <a:p>
            <a:endParaRPr lang="es-UY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5046840" y="2303280"/>
            <a:ext cx="4327200" cy="4382640"/>
          </a:xfrm>
          <a:prstGeom prst="rect">
            <a:avLst/>
          </a:prstGeom>
        </p:spPr>
        <p:txBody>
          <a:bodyPr lIns="0" tIns="0" rIns="0" bIns="0"/>
          <a:lstStyle/>
          <a:p>
            <a:endParaRPr lang="es-UY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3280" y="301320"/>
            <a:ext cx="6981480" cy="126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UY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502920" y="2303280"/>
            <a:ext cx="4327200" cy="4382640"/>
          </a:xfrm>
          <a:prstGeom prst="rect">
            <a:avLst/>
          </a:prstGeom>
        </p:spPr>
        <p:txBody>
          <a:bodyPr lIns="0" tIns="0" rIns="0" bIns="0"/>
          <a:lstStyle/>
          <a:p>
            <a:endParaRPr lang="es-UY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5046840" y="2303280"/>
            <a:ext cx="4327200" cy="2090160"/>
          </a:xfrm>
          <a:prstGeom prst="rect">
            <a:avLst/>
          </a:prstGeom>
        </p:spPr>
        <p:txBody>
          <a:bodyPr lIns="0" tIns="0" rIns="0" bIns="0"/>
          <a:lstStyle/>
          <a:p>
            <a:endParaRPr lang="es-UY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5046840" y="4592520"/>
            <a:ext cx="4327200" cy="2090160"/>
          </a:xfrm>
          <a:prstGeom prst="rect">
            <a:avLst/>
          </a:prstGeom>
        </p:spPr>
        <p:txBody>
          <a:bodyPr lIns="0" tIns="0" rIns="0" bIns="0"/>
          <a:lstStyle/>
          <a:p>
            <a:endParaRPr lang="es-UY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3280" y="301320"/>
            <a:ext cx="6981480" cy="126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UY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2920" y="2303280"/>
            <a:ext cx="4327200" cy="2090160"/>
          </a:xfrm>
          <a:prstGeom prst="rect">
            <a:avLst/>
          </a:prstGeom>
        </p:spPr>
        <p:txBody>
          <a:bodyPr lIns="0" tIns="0" rIns="0" bIns="0"/>
          <a:lstStyle/>
          <a:p>
            <a:endParaRPr lang="es-UY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046840" y="2303280"/>
            <a:ext cx="4327200" cy="2090160"/>
          </a:xfrm>
          <a:prstGeom prst="rect">
            <a:avLst/>
          </a:prstGeom>
        </p:spPr>
        <p:txBody>
          <a:bodyPr lIns="0" tIns="0" rIns="0" bIns="0"/>
          <a:lstStyle/>
          <a:p>
            <a:endParaRPr lang="es-UY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02920" y="4592520"/>
            <a:ext cx="8867520" cy="2090160"/>
          </a:xfrm>
          <a:prstGeom prst="rect">
            <a:avLst/>
          </a:prstGeom>
        </p:spPr>
        <p:txBody>
          <a:bodyPr lIns="0" tIns="0" rIns="0" bIns="0"/>
          <a:lstStyle/>
          <a:p>
            <a:endParaRPr lang="es-UY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66;p14"/>
          <p:cNvPicPr/>
          <p:nvPr/>
        </p:nvPicPr>
        <p:blipFill>
          <a:blip r:embed="rId14"/>
          <a:stretch/>
        </p:blipFill>
        <p:spPr>
          <a:xfrm>
            <a:off x="8423280" y="209520"/>
            <a:ext cx="1485360" cy="1590480"/>
          </a:xfrm>
          <a:prstGeom prst="rect">
            <a:avLst/>
          </a:prstGeom>
          <a:ln>
            <a:noFill/>
          </a:ln>
        </p:spPr>
      </p:pic>
      <p:sp>
        <p:nvSpPr>
          <p:cNvPr id="41" name="CustomShape 1"/>
          <p:cNvSpPr/>
          <p:nvPr/>
        </p:nvSpPr>
        <p:spPr>
          <a:xfrm>
            <a:off x="0" y="144360"/>
            <a:ext cx="10080360" cy="1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6000">
            <a:solidFill>
              <a:srgbClr val="94006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" name="CustomShape 2"/>
          <p:cNvSpPr/>
          <p:nvPr/>
        </p:nvSpPr>
        <p:spPr>
          <a:xfrm>
            <a:off x="-17640" y="1871640"/>
            <a:ext cx="10080360" cy="1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6000">
            <a:solidFill>
              <a:srgbClr val="94006B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" name="PlaceHolder 3"/>
          <p:cNvSpPr>
            <a:spLocks noGrp="1"/>
          </p:cNvSpPr>
          <p:nvPr>
            <p:ph type="title"/>
          </p:nvPr>
        </p:nvSpPr>
        <p:spPr>
          <a:xfrm>
            <a:off x="503280" y="301320"/>
            <a:ext cx="6981480" cy="1260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UY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body"/>
          </p:nvPr>
        </p:nvSpPr>
        <p:spPr>
          <a:xfrm>
            <a:off x="502920" y="2303280"/>
            <a:ext cx="8867520" cy="4382640"/>
          </a:xfrm>
          <a:prstGeom prst="rect">
            <a:avLst/>
          </a:prstGeom>
        </p:spPr>
        <p:txBody>
          <a:bodyPr lIns="0" tIns="1224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UY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Pulse para editar el formato de esquema del texto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UY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Segundo nivel del esquema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UY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Tercer nivel del esquema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UY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Cuarto nivel del esquema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UY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Quinto nivel del esquema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UY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Sexto nivel del esquema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UY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-1222868" y="3399662"/>
            <a:ext cx="6982920" cy="126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marL="457200" indent="-228240" algn="r">
              <a:lnSpc>
                <a:spcPct val="100000"/>
              </a:lnSpc>
            </a:pPr>
            <a:endParaRPr lang="es-UY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80E6E39-8286-7340-B037-2373943F6207}"/>
              </a:ext>
            </a:extLst>
          </p:cNvPr>
          <p:cNvSpPr txBox="1"/>
          <p:nvPr/>
        </p:nvSpPr>
        <p:spPr>
          <a:xfrm>
            <a:off x="-1" y="391886"/>
            <a:ext cx="7328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228240"/>
            <a:r>
              <a:rPr lang="es-UY" b="1" dirty="0"/>
              <a:t>Análisis de los aportes y dificultades del abordaje </a:t>
            </a:r>
          </a:p>
          <a:p>
            <a:pPr marL="457200" indent="-228240"/>
            <a:r>
              <a:rPr lang="es-UY" b="1" dirty="0"/>
              <a:t>interdisciplinar orientados a la enseñanza</a:t>
            </a:r>
          </a:p>
        </p:txBody>
      </p:sp>
      <p:pic>
        <p:nvPicPr>
          <p:cNvPr id="1026" name="Picture 2" descr="El Equipo Interdisciplinar – elblogdeslmcee">
            <a:extLst>
              <a:ext uri="{FF2B5EF4-FFF2-40B4-BE49-F238E27FC236}">
                <a16:creationId xmlns:a16="http://schemas.microsoft.com/office/drawing/2014/main" id="{942C52AB-299F-0B47-8C5D-A0F117CA61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481" y="2719569"/>
            <a:ext cx="31369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85A2C592-2CD9-F84E-9F63-E005CF97E815}"/>
              </a:ext>
            </a:extLst>
          </p:cNvPr>
          <p:cNvSpPr txBox="1"/>
          <p:nvPr/>
        </p:nvSpPr>
        <p:spPr>
          <a:xfrm>
            <a:off x="4545874" y="2719569"/>
            <a:ext cx="508145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UY" dirty="0"/>
          </a:p>
          <a:p>
            <a:pPr marL="342900" indent="-342900">
              <a:buFont typeface="Wingdings" pitchFamily="2" charset="2"/>
              <a:buChar char="§"/>
            </a:pPr>
            <a:endParaRPr lang="es-UY" dirty="0"/>
          </a:p>
          <a:p>
            <a:pPr marL="342900" indent="-342900">
              <a:buFont typeface="Wingdings" pitchFamily="2" charset="2"/>
              <a:buChar char="§"/>
            </a:pPr>
            <a:r>
              <a:rPr lang="es-UY" dirty="0"/>
              <a:t>Generalidad y especialización</a:t>
            </a:r>
          </a:p>
          <a:p>
            <a:endParaRPr lang="es-UY" dirty="0"/>
          </a:p>
          <a:p>
            <a:pPr marL="342900" indent="-342900">
              <a:buFont typeface="Wingdings" pitchFamily="2" charset="2"/>
              <a:buChar char="§"/>
            </a:pPr>
            <a:r>
              <a:rPr lang="es-UY" dirty="0"/>
              <a:t>Qué es la interdisciplina</a:t>
            </a:r>
          </a:p>
          <a:p>
            <a:pPr marL="342900" indent="-342900">
              <a:buFont typeface="Wingdings" pitchFamily="2" charset="2"/>
              <a:buChar char="§"/>
            </a:pPr>
            <a:endParaRPr lang="es-UY" dirty="0"/>
          </a:p>
          <a:p>
            <a:pPr marL="342900" indent="-342900">
              <a:buFont typeface="Wingdings" pitchFamily="2" charset="2"/>
              <a:buChar char="§"/>
            </a:pPr>
            <a:r>
              <a:rPr lang="es-UY" dirty="0"/>
              <a:t>Condiciones de la práctica interdisciplinar en la educación</a:t>
            </a:r>
          </a:p>
          <a:p>
            <a:endParaRPr lang="es-UY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-1222868" y="3399662"/>
            <a:ext cx="6982920" cy="126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marL="457200" indent="-228240" algn="r">
              <a:lnSpc>
                <a:spcPct val="100000"/>
              </a:lnSpc>
            </a:pPr>
            <a:endParaRPr lang="es-UY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80E6E39-8286-7340-B037-2373943F6207}"/>
              </a:ext>
            </a:extLst>
          </p:cNvPr>
          <p:cNvSpPr txBox="1"/>
          <p:nvPr/>
        </p:nvSpPr>
        <p:spPr>
          <a:xfrm>
            <a:off x="-1" y="391886"/>
            <a:ext cx="7328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228240"/>
            <a:r>
              <a:rPr lang="es-UY" b="1" dirty="0"/>
              <a:t>Análisis de los aportes y dificultades del abordaje </a:t>
            </a:r>
          </a:p>
          <a:p>
            <a:pPr marL="457200" indent="-228240"/>
            <a:r>
              <a:rPr lang="es-UY" b="1" dirty="0"/>
              <a:t>interdisciplinar orientados a la enseñanza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714CBD7-2291-6F4B-A29D-34A5D15ADD9B}"/>
              </a:ext>
            </a:extLst>
          </p:cNvPr>
          <p:cNvSpPr/>
          <p:nvPr/>
        </p:nvSpPr>
        <p:spPr>
          <a:xfrm>
            <a:off x="90941" y="2274372"/>
            <a:ext cx="9372373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endParaRPr lang="es-UY" dirty="0">
              <a:latin typeface="Helvetica" pitchFamily="2" charset="0"/>
            </a:endParaRPr>
          </a:p>
          <a:p>
            <a:pPr marL="457200">
              <a:lnSpc>
                <a:spcPct val="100000"/>
              </a:lnSpc>
            </a:pPr>
            <a:endParaRPr lang="es-UY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05747650-73CD-2C4C-9750-ACC77DFACC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01929818"/>
              </p:ext>
            </p:extLst>
          </p:nvPr>
        </p:nvGraphicFramePr>
        <p:xfrm>
          <a:off x="296545" y="2075543"/>
          <a:ext cx="9166769" cy="52135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8CEF8ED1-E111-0B4F-A803-44A699035BA3}"/>
              </a:ext>
            </a:extLst>
          </p:cNvPr>
          <p:cNvSpPr txBox="1"/>
          <p:nvPr/>
        </p:nvSpPr>
        <p:spPr>
          <a:xfrm>
            <a:off x="7328262" y="2380343"/>
            <a:ext cx="27523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i="1" dirty="0"/>
              <a:t>Condiciones de posibilildad de la interdisciplina en la educación</a:t>
            </a:r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16395817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-1222868" y="3399662"/>
            <a:ext cx="6982920" cy="126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marL="457200" indent="-228240" algn="r">
              <a:lnSpc>
                <a:spcPct val="100000"/>
              </a:lnSpc>
            </a:pPr>
            <a:endParaRPr lang="es-UY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80E6E39-8286-7340-B037-2373943F6207}"/>
              </a:ext>
            </a:extLst>
          </p:cNvPr>
          <p:cNvSpPr txBox="1"/>
          <p:nvPr/>
        </p:nvSpPr>
        <p:spPr>
          <a:xfrm>
            <a:off x="-1" y="391886"/>
            <a:ext cx="7328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228240"/>
            <a:r>
              <a:rPr lang="es-UY" b="1" dirty="0"/>
              <a:t>Análisis de los aportes y dificultades del abordaje </a:t>
            </a:r>
          </a:p>
          <a:p>
            <a:pPr marL="457200" indent="-228240"/>
            <a:r>
              <a:rPr lang="es-UY" b="1" dirty="0"/>
              <a:t>interdisciplinar orientados a la enseñanza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714CBD7-2291-6F4B-A29D-34A5D15ADD9B}"/>
              </a:ext>
            </a:extLst>
          </p:cNvPr>
          <p:cNvSpPr/>
          <p:nvPr/>
        </p:nvSpPr>
        <p:spPr>
          <a:xfrm>
            <a:off x="0" y="3595172"/>
            <a:ext cx="10080625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00000"/>
              </a:lnSpc>
            </a:pPr>
            <a:r>
              <a:rPr lang="es-UY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¿Para qué educar?</a:t>
            </a:r>
          </a:p>
          <a:p>
            <a:pPr marL="457200" algn="ctr">
              <a:lnSpc>
                <a:spcPct val="100000"/>
              </a:lnSpc>
            </a:pPr>
            <a:r>
              <a:rPr lang="es-UY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¿Para qué forma la educación?</a:t>
            </a:r>
          </a:p>
          <a:p>
            <a:pPr marL="457200">
              <a:lnSpc>
                <a:spcPct val="100000"/>
              </a:lnSpc>
            </a:pPr>
            <a:endParaRPr lang="es-UY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44778817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-1222868" y="3399662"/>
            <a:ext cx="6982920" cy="126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marL="457200" indent="-228240" algn="r">
              <a:lnSpc>
                <a:spcPct val="100000"/>
              </a:lnSpc>
            </a:pPr>
            <a:endParaRPr lang="es-UY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80E6E39-8286-7340-B037-2373943F6207}"/>
              </a:ext>
            </a:extLst>
          </p:cNvPr>
          <p:cNvSpPr txBox="1"/>
          <p:nvPr/>
        </p:nvSpPr>
        <p:spPr>
          <a:xfrm>
            <a:off x="-1" y="391886"/>
            <a:ext cx="7328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228240"/>
            <a:r>
              <a:rPr lang="es-UY" b="1" dirty="0"/>
              <a:t>Análisis de los aportes y dificultades del abordaje </a:t>
            </a:r>
          </a:p>
          <a:p>
            <a:pPr marL="457200" indent="-228240"/>
            <a:r>
              <a:rPr lang="es-UY" b="1" dirty="0"/>
              <a:t>interdisciplinar orientados a la enseñanza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714CBD7-2291-6F4B-A29D-34A5D15ADD9B}"/>
              </a:ext>
            </a:extLst>
          </p:cNvPr>
          <p:cNvSpPr/>
          <p:nvPr/>
        </p:nvSpPr>
        <p:spPr>
          <a:xfrm>
            <a:off x="90941" y="2274372"/>
            <a:ext cx="9372373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dirty="0">
                <a:latin typeface="Helvetica" pitchFamily="2" charset="0"/>
              </a:rPr>
              <a:t>Grupos de definiciones sobre interdisciplina: </a:t>
            </a:r>
          </a:p>
          <a:p>
            <a:endParaRPr lang="es-UY" dirty="0">
              <a:latin typeface="Helvetica" pitchFamily="2" charset="0"/>
            </a:endParaRPr>
          </a:p>
          <a:p>
            <a:endParaRPr lang="es-UY" dirty="0">
              <a:latin typeface="Helvetica" pitchFamily="2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s-UY" dirty="0">
                <a:latin typeface="Helvetica" pitchFamily="2" charset="0"/>
              </a:rPr>
              <a:t>Proceso de coproducción de conocimiento a partir de un lenguaje común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s-UY" dirty="0">
                <a:latin typeface="Helvetica" pitchFamily="2" charset="0"/>
              </a:rPr>
              <a:t>Capacidad del sujeto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s-UY" dirty="0">
                <a:latin typeface="Helvetica" pitchFamily="2" charset="0"/>
              </a:rPr>
              <a:t>Capacidad de un grupo o colectivo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s-UY" dirty="0">
                <a:latin typeface="Helvetica" pitchFamily="2" charset="0"/>
              </a:rPr>
              <a:t>Abordaje metodológico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s-UY" dirty="0">
                <a:latin typeface="Helvetica" pitchFamily="2" charset="0"/>
              </a:rPr>
              <a:t>Emergente del estudio de un objeto complejo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s-UY" dirty="0">
                <a:latin typeface="Helvetica" pitchFamily="2" charset="0"/>
              </a:rPr>
              <a:t>Otras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endParaRPr lang="es-UY" sz="1400" dirty="0">
              <a:latin typeface="Helvetica" pitchFamily="2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endParaRPr lang="es-UY" sz="1400" dirty="0">
              <a:latin typeface="Helvetica" pitchFamily="2" charset="0"/>
            </a:endParaRPr>
          </a:p>
          <a:p>
            <a:pPr algn="just">
              <a:lnSpc>
                <a:spcPct val="150000"/>
              </a:lnSpc>
            </a:pPr>
            <a:endParaRPr lang="es-UY" sz="1400" dirty="0">
              <a:latin typeface="Helvetica" pitchFamily="2" charset="0"/>
            </a:endParaRPr>
          </a:p>
          <a:p>
            <a:pPr algn="just"/>
            <a:r>
              <a:rPr lang="es-UY" sz="1400" dirty="0">
                <a:latin typeface="Helvetica" pitchFamily="2" charset="0"/>
              </a:rPr>
              <a:t>Parentelli, Varenka.</a:t>
            </a:r>
            <a:r>
              <a:rPr lang="es-UY" sz="1400" dirty="0"/>
              <a:t> Varenka, P. (2019). La interdisciplina en la enseñanza de grado: El caso de la Facultad de Información y Comunicación de la Universidad de la República. Tesis de posgrado. Universidad Nacional de La Plata. Facultad de Humanidades y Ciencias de la Educación. En Memoria Académica. Disponible en:</a:t>
            </a:r>
          </a:p>
          <a:p>
            <a:pPr algn="just"/>
            <a:r>
              <a:rPr lang="es-UY" sz="1400" dirty="0"/>
              <a:t>http://www.memoria.fahce.unlp.edu.ar/tesis/te.1823/te.1823.pdf</a:t>
            </a:r>
          </a:p>
          <a:p>
            <a:pPr algn="r">
              <a:lnSpc>
                <a:spcPct val="150000"/>
              </a:lnSpc>
            </a:pPr>
            <a:endParaRPr lang="es-UY" dirty="0">
              <a:latin typeface="Helvetica" pitchFamily="2" charset="0"/>
            </a:endParaRPr>
          </a:p>
          <a:p>
            <a:pPr marL="457200">
              <a:lnSpc>
                <a:spcPct val="100000"/>
              </a:lnSpc>
            </a:pPr>
            <a:endParaRPr lang="es-UY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234074165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-1222868" y="3399662"/>
            <a:ext cx="6982920" cy="126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marL="457200" indent="-228240" algn="r">
              <a:lnSpc>
                <a:spcPct val="100000"/>
              </a:lnSpc>
            </a:pPr>
            <a:endParaRPr lang="es-UY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80E6E39-8286-7340-B037-2373943F6207}"/>
              </a:ext>
            </a:extLst>
          </p:cNvPr>
          <p:cNvSpPr txBox="1"/>
          <p:nvPr/>
        </p:nvSpPr>
        <p:spPr>
          <a:xfrm>
            <a:off x="-1" y="391886"/>
            <a:ext cx="7328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228240"/>
            <a:r>
              <a:rPr lang="es-UY" b="1" dirty="0"/>
              <a:t>Análisis de los aportes y dificultades del abordaje </a:t>
            </a:r>
          </a:p>
          <a:p>
            <a:pPr marL="457200" indent="-228240"/>
            <a:r>
              <a:rPr lang="es-UY" b="1" dirty="0"/>
              <a:t>interdisciplinar orientados a la enseñanza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714CBD7-2291-6F4B-A29D-34A5D15ADD9B}"/>
              </a:ext>
            </a:extLst>
          </p:cNvPr>
          <p:cNvSpPr/>
          <p:nvPr/>
        </p:nvSpPr>
        <p:spPr>
          <a:xfrm>
            <a:off x="90941" y="2274372"/>
            <a:ext cx="9372373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endParaRPr lang="es-UY" dirty="0">
              <a:latin typeface="Helvetica" pitchFamily="2" charset="0"/>
            </a:endParaRPr>
          </a:p>
          <a:p>
            <a:pPr marL="457200">
              <a:lnSpc>
                <a:spcPct val="100000"/>
              </a:lnSpc>
            </a:pPr>
            <a:endParaRPr lang="es-UY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1DC47840-DE8A-B449-AE0E-DDA05FFEFD51}"/>
              </a:ext>
            </a:extLst>
          </p:cNvPr>
          <p:cNvSpPr/>
          <p:nvPr/>
        </p:nvSpPr>
        <p:spPr>
          <a:xfrm>
            <a:off x="2520950" y="3318173"/>
            <a:ext cx="5038725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UY" sz="2400" dirty="0"/>
              <a:t>¿Qué tipo de relación tenemos con las otras disciplinas en el ámbito escolar?</a:t>
            </a:r>
          </a:p>
          <a:p>
            <a:pPr algn="ctr"/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66509443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-1222868" y="3399662"/>
            <a:ext cx="6982920" cy="126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marL="457200" indent="-228240" algn="r">
              <a:lnSpc>
                <a:spcPct val="100000"/>
              </a:lnSpc>
            </a:pPr>
            <a:endParaRPr lang="es-UY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80E6E39-8286-7340-B037-2373943F6207}"/>
              </a:ext>
            </a:extLst>
          </p:cNvPr>
          <p:cNvSpPr txBox="1"/>
          <p:nvPr/>
        </p:nvSpPr>
        <p:spPr>
          <a:xfrm>
            <a:off x="-1" y="391886"/>
            <a:ext cx="7328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228240"/>
            <a:r>
              <a:rPr lang="es-UY" b="1" dirty="0"/>
              <a:t>Análisis de los aportes y dificultades del abordaje </a:t>
            </a:r>
          </a:p>
          <a:p>
            <a:pPr marL="457200" indent="-228240"/>
            <a:r>
              <a:rPr lang="es-UY" b="1" dirty="0"/>
              <a:t>interdisciplinar orientados a la enseñanza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714CBD7-2291-6F4B-A29D-34A5D15ADD9B}"/>
              </a:ext>
            </a:extLst>
          </p:cNvPr>
          <p:cNvSpPr/>
          <p:nvPr/>
        </p:nvSpPr>
        <p:spPr>
          <a:xfrm>
            <a:off x="90941" y="2274372"/>
            <a:ext cx="9372373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endParaRPr lang="es-UY" dirty="0">
              <a:latin typeface="Helvetica" pitchFamily="2" charset="0"/>
            </a:endParaRPr>
          </a:p>
          <a:p>
            <a:pPr marL="457200">
              <a:lnSpc>
                <a:spcPct val="100000"/>
              </a:lnSpc>
            </a:pPr>
            <a:endParaRPr lang="es-UY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CE86C016-F96C-AA4B-AB15-408A754A88BC}"/>
              </a:ext>
            </a:extLst>
          </p:cNvPr>
          <p:cNvSpPr/>
          <p:nvPr/>
        </p:nvSpPr>
        <p:spPr>
          <a:xfrm>
            <a:off x="-263186" y="1988919"/>
            <a:ext cx="10080626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/>
            <a:endParaRPr lang="es-UY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lvl="0"/>
            <a:r>
              <a:rPr lang="es-UY" sz="2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Interprofesionalidad:</a:t>
            </a:r>
          </a:p>
          <a:p>
            <a:pPr marL="457200" lvl="0"/>
            <a:endParaRPr lang="es-UY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lvl="0"/>
            <a:r>
              <a:rPr lang="es-UY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un grupo de profesionales de diferentes campos trabajan juntos sobre un mismo objeto o problema</a:t>
            </a:r>
          </a:p>
          <a:p>
            <a:pPr marL="457200" lvl="0"/>
            <a:r>
              <a:rPr lang="es-UY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Palabras clave: puente, colaboración</a:t>
            </a:r>
          </a:p>
          <a:p>
            <a:pPr marL="457200" lvl="0"/>
            <a:endParaRPr lang="es-UY" sz="1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lvl="0"/>
            <a:r>
              <a:rPr lang="es-UY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Multidisiplinariedad o pluridisciplinariedad:</a:t>
            </a:r>
          </a:p>
          <a:p>
            <a:pPr marL="457200" lvl="0"/>
            <a:endParaRPr lang="es-UY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lvl="0" algn="just"/>
            <a:r>
              <a:rPr lang="es-UY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el estudio de diferentes aspectos de un probleam desde diferentes disciplinas</a:t>
            </a:r>
          </a:p>
          <a:p>
            <a:pPr marL="457200" lvl="0" algn="just"/>
            <a:r>
              <a:rPr lang="es-UY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Palabras clave: intercambio, no transformación</a:t>
            </a:r>
          </a:p>
          <a:p>
            <a:pPr marL="457200" lvl="0"/>
            <a:endParaRPr lang="es-UY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lvl="0"/>
            <a:r>
              <a:rPr lang="es-UY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Disciplinariedad cruzada: </a:t>
            </a:r>
          </a:p>
          <a:p>
            <a:pPr marL="457200" lvl="0" algn="just"/>
            <a:r>
              <a:rPr lang="es-UY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desde diferentes ciencias se tienen objetos de estudios semejantes</a:t>
            </a:r>
          </a:p>
          <a:p>
            <a:pPr marL="457200" lvl="0" algn="just"/>
            <a:r>
              <a:rPr lang="es-UY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Palabras clave: trascendencia, fronteras difusas</a:t>
            </a:r>
          </a:p>
          <a:p>
            <a:pPr marL="457200" lvl="0"/>
            <a:endParaRPr lang="es-UY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lvl="0"/>
            <a:r>
              <a:rPr lang="es-UY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Compenetración interdsiciplinar en torno a una ciencia o disciplinas:</a:t>
            </a:r>
          </a:p>
          <a:p>
            <a:pPr marL="457200" lvl="0"/>
            <a:r>
              <a:rPr lang="es-UY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Cuando se solicita desde una disciplina el auxilio de otras para resolver el problema</a:t>
            </a:r>
          </a:p>
          <a:p>
            <a:pPr marL="457200" lvl="0"/>
            <a:r>
              <a:rPr lang="es-UY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Palabrasclave: préstamo, auxiliar</a:t>
            </a:r>
          </a:p>
          <a:p>
            <a:pPr marL="457200" algn="just"/>
            <a:endParaRPr lang="es-UY" sz="1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algn="just"/>
            <a:r>
              <a:rPr lang="es-UY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Ezequiel Ander-Egg (1999).“Reflexionando en torono a la interdisciplinariedad y sobre la interdisciplinariedad”. Interdisciplinariedad en Educación. Selección.</a:t>
            </a:r>
          </a:p>
          <a:p>
            <a:pPr marL="457200" lvl="0"/>
            <a:endParaRPr lang="es-UY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78479680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-1222868" y="3399662"/>
            <a:ext cx="6982920" cy="126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marL="457200" indent="-228240" algn="r">
              <a:lnSpc>
                <a:spcPct val="100000"/>
              </a:lnSpc>
            </a:pPr>
            <a:endParaRPr lang="es-UY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80E6E39-8286-7340-B037-2373943F6207}"/>
              </a:ext>
            </a:extLst>
          </p:cNvPr>
          <p:cNvSpPr txBox="1"/>
          <p:nvPr/>
        </p:nvSpPr>
        <p:spPr>
          <a:xfrm>
            <a:off x="-1" y="391886"/>
            <a:ext cx="7328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228240"/>
            <a:r>
              <a:rPr lang="es-UY" b="1" dirty="0"/>
              <a:t>Análisis de los aportes y dificultades del abordaje </a:t>
            </a:r>
          </a:p>
          <a:p>
            <a:pPr marL="457200" indent="-228240"/>
            <a:r>
              <a:rPr lang="es-UY" b="1" dirty="0"/>
              <a:t>interdisciplinar orientados a la enseñanza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714CBD7-2291-6F4B-A29D-34A5D15ADD9B}"/>
              </a:ext>
            </a:extLst>
          </p:cNvPr>
          <p:cNvSpPr/>
          <p:nvPr/>
        </p:nvSpPr>
        <p:spPr>
          <a:xfrm>
            <a:off x="90941" y="2274372"/>
            <a:ext cx="9851345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28575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s-UY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Puesta en común </a:t>
            </a:r>
          </a:p>
          <a:p>
            <a:pPr marL="742950" lvl="0" indent="-28575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s-UY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Intercambio entre diferentes disciplinas e integración de principios epistemológicos </a:t>
            </a:r>
          </a:p>
          <a:p>
            <a:pPr marL="742950" lvl="0" indent="-28575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s-UY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Forma de tender hacia la unidad del saber </a:t>
            </a:r>
          </a:p>
          <a:p>
            <a:pPr marL="742950" lvl="0" indent="-28575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s-UY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Cada uno de los que interviene debe conocer su disciplina y </a:t>
            </a:r>
          </a:p>
          <a:p>
            <a:pPr marL="742950" lvl="0" indent="-28575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s-UY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Cada uno de os que interviene debe tener cierto conocimiento de contenidos y métodos de las otras </a:t>
            </a:r>
          </a:p>
          <a:p>
            <a:pPr marL="742950" lvl="0" indent="-28575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s-UY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Comunicación, intercambio y confrontación de saberes disciplinares</a:t>
            </a:r>
          </a:p>
          <a:p>
            <a:pPr marL="457200" lvl="0" algn="just">
              <a:lnSpc>
                <a:spcPct val="150000"/>
              </a:lnSpc>
            </a:pPr>
            <a:endParaRPr lang="es-UY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lvl="0"/>
            <a:endParaRPr lang="es-UY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lvl="0"/>
            <a:endParaRPr lang="es-UY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lvl="0"/>
            <a:endParaRPr lang="es-UY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lvl="0"/>
            <a:r>
              <a:rPr lang="es-UY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Palabras clave: interacción, cruzamiento, unidad</a:t>
            </a:r>
          </a:p>
          <a:p>
            <a:pPr marL="457200">
              <a:lnSpc>
                <a:spcPct val="100000"/>
              </a:lnSpc>
            </a:pPr>
            <a:endParaRPr lang="es-UY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>
              <a:lnSpc>
                <a:spcPct val="100000"/>
              </a:lnSpc>
            </a:pPr>
            <a:r>
              <a:rPr lang="es-UY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Ezequiel Ander-Egg (1999).“Reflexionando en torono a la interdisciplinariedad y sobre la interdisciplinariedad”. Interdisciplinariedad en Educación. Selección.</a:t>
            </a:r>
          </a:p>
          <a:p>
            <a:pPr marL="457200" lvl="0"/>
            <a:endParaRPr lang="es-UY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lvl="0"/>
            <a:endParaRPr lang="es-UY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lvl="0"/>
            <a:endParaRPr lang="es-UY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>
              <a:lnSpc>
                <a:spcPct val="100000"/>
              </a:lnSpc>
            </a:pPr>
            <a:endParaRPr lang="es-UY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1DC47840-DE8A-B449-AE0E-DDA05FFEFD51}"/>
              </a:ext>
            </a:extLst>
          </p:cNvPr>
          <p:cNvSpPr/>
          <p:nvPr/>
        </p:nvSpPr>
        <p:spPr>
          <a:xfrm>
            <a:off x="2520950" y="3318173"/>
            <a:ext cx="5038725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s-UY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877F7BD-56F1-5B47-91FF-863F691471A3}"/>
              </a:ext>
            </a:extLst>
          </p:cNvPr>
          <p:cNvSpPr txBox="1"/>
          <p:nvPr/>
        </p:nvSpPr>
        <p:spPr>
          <a:xfrm>
            <a:off x="387675" y="5496558"/>
            <a:ext cx="9305274" cy="677108"/>
          </a:xfrm>
          <a:prstGeom prst="rect">
            <a:avLst/>
          </a:prstGeom>
          <a:noFill/>
          <a:ln w="28575" cap="sq" cmpd="sng">
            <a:solidFill>
              <a:srgbClr val="BD0E8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UY" sz="2000" spc="-1" dirty="0">
                <a:solidFill>
                  <a:srgbClr val="000000"/>
                </a:solidFill>
                <a:effectLst>
                  <a:outerShdw dist="50800" sx="1000" sy="1000" algn="ctr" rotWithShape="0">
                    <a:srgbClr val="000000"/>
                  </a:outerShdw>
                </a:effectLst>
                <a:uFill>
                  <a:solidFill>
                    <a:srgbClr val="FFFFFF"/>
                  </a:solidFill>
                </a:uFill>
              </a:rPr>
              <a:t>Es una manera de enfocar el tratamiento de los problemas prácticos</a:t>
            </a:r>
          </a:p>
          <a:p>
            <a:pPr algn="ctr"/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6732020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-1222868" y="3399662"/>
            <a:ext cx="6982920" cy="126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marL="457200" indent="-228240" algn="r">
              <a:lnSpc>
                <a:spcPct val="100000"/>
              </a:lnSpc>
            </a:pPr>
            <a:endParaRPr lang="es-UY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80E6E39-8286-7340-B037-2373943F6207}"/>
              </a:ext>
            </a:extLst>
          </p:cNvPr>
          <p:cNvSpPr txBox="1"/>
          <p:nvPr/>
        </p:nvSpPr>
        <p:spPr>
          <a:xfrm>
            <a:off x="-1" y="391886"/>
            <a:ext cx="7328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228240"/>
            <a:r>
              <a:rPr lang="es-UY" b="1" dirty="0"/>
              <a:t>Análisis de los aportes y dificultades del abordaje </a:t>
            </a:r>
          </a:p>
          <a:p>
            <a:pPr marL="457200" indent="-228240"/>
            <a:r>
              <a:rPr lang="es-UY" b="1" dirty="0"/>
              <a:t>interdisciplinar orientados a la enseñanza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714CBD7-2291-6F4B-A29D-34A5D15ADD9B}"/>
              </a:ext>
            </a:extLst>
          </p:cNvPr>
          <p:cNvSpPr/>
          <p:nvPr/>
        </p:nvSpPr>
        <p:spPr>
          <a:xfrm>
            <a:off x="90941" y="2274372"/>
            <a:ext cx="9372373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endParaRPr lang="es-UY" dirty="0">
              <a:latin typeface="Helvetica" pitchFamily="2" charset="0"/>
            </a:endParaRPr>
          </a:p>
          <a:p>
            <a:pPr marL="457200">
              <a:lnSpc>
                <a:spcPct val="100000"/>
              </a:lnSpc>
            </a:pPr>
            <a:endParaRPr lang="es-UY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AC05A479-84FA-B249-BA0C-A50E70BCBBA1}"/>
              </a:ext>
            </a:extLst>
          </p:cNvPr>
          <p:cNvSpPr/>
          <p:nvPr/>
        </p:nvSpPr>
        <p:spPr>
          <a:xfrm>
            <a:off x="377372" y="1927364"/>
            <a:ext cx="8476342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00000"/>
              </a:lnSpc>
            </a:pPr>
            <a:endParaRPr lang="es-UY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algn="just">
              <a:lnSpc>
                <a:spcPct val="150000"/>
              </a:lnSpc>
            </a:pPr>
            <a:endParaRPr lang="es-UY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algn="just">
              <a:lnSpc>
                <a:spcPct val="150000"/>
              </a:lnSpc>
            </a:pPr>
            <a:endParaRPr lang="es-UY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algn="just">
              <a:lnSpc>
                <a:spcPct val="150000"/>
              </a:lnSpc>
            </a:pPr>
            <a:r>
              <a:rPr lang="es-UY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Objetivo:</a:t>
            </a:r>
          </a:p>
          <a:p>
            <a:pPr marL="457200" algn="just">
              <a:lnSpc>
                <a:spcPct val="150000"/>
              </a:lnSpc>
            </a:pPr>
            <a:r>
              <a:rPr lang="es-UY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</a:p>
          <a:p>
            <a:pPr marL="742950" indent="-28575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s-UY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Búsqueda de un mejor tratamiento de porblemas prácticos</a:t>
            </a:r>
          </a:p>
          <a:p>
            <a:pPr marL="742950" indent="-28575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s-UY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Mayor calidad y claridad en la investigación </a:t>
            </a:r>
          </a:p>
          <a:p>
            <a:pPr marL="742950" indent="-28575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s-UY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Complejizar el análisis </a:t>
            </a:r>
          </a:p>
          <a:p>
            <a:pPr marL="457200">
              <a:lnSpc>
                <a:spcPct val="100000"/>
              </a:lnSpc>
            </a:pPr>
            <a:endParaRPr lang="es-UY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>
              <a:lnSpc>
                <a:spcPct val="100000"/>
              </a:lnSpc>
            </a:pPr>
            <a:endParaRPr lang="es-UY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>
              <a:lnSpc>
                <a:spcPct val="100000"/>
              </a:lnSpc>
            </a:pPr>
            <a:endParaRPr lang="es-UY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>
              <a:lnSpc>
                <a:spcPct val="100000"/>
              </a:lnSpc>
            </a:pPr>
            <a:r>
              <a:rPr lang="es-UY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Palabras clave: interacción, cruzamiento, unidad</a:t>
            </a:r>
          </a:p>
          <a:p>
            <a:pPr marL="457200">
              <a:lnSpc>
                <a:spcPct val="100000"/>
              </a:lnSpc>
            </a:pPr>
            <a:endParaRPr lang="es-UY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>
              <a:lnSpc>
                <a:spcPct val="100000"/>
              </a:lnSpc>
            </a:pPr>
            <a:endParaRPr lang="es-UY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>
              <a:lnSpc>
                <a:spcPct val="100000"/>
              </a:lnSpc>
            </a:pPr>
            <a:endParaRPr lang="es-UY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>
              <a:lnSpc>
                <a:spcPct val="100000"/>
              </a:lnSpc>
            </a:pPr>
            <a:r>
              <a:rPr lang="es-UY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Ezequiel Ander-Egg (1999).“Reflexionando en torono a la interdisciplinariedad y sobre la interdisciplinariedad”. Interdisciplinariedad en Educación. Selección.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C4DDB3D-EAB8-D646-94A7-C2EE9ABC52C4}"/>
              </a:ext>
            </a:extLst>
          </p:cNvPr>
          <p:cNvSpPr txBox="1"/>
          <p:nvPr/>
        </p:nvSpPr>
        <p:spPr>
          <a:xfrm>
            <a:off x="2469533" y="1870036"/>
            <a:ext cx="37916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algn="just">
              <a:lnSpc>
                <a:spcPct val="100000"/>
              </a:lnSpc>
            </a:pPr>
            <a:endParaRPr lang="es-UY" sz="24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algn="just">
              <a:lnSpc>
                <a:spcPct val="100000"/>
              </a:lnSpc>
            </a:pPr>
            <a:r>
              <a:rPr lang="es-UY" sz="2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Interdisciplinariedad</a:t>
            </a:r>
            <a:r>
              <a:rPr lang="es-UY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221128484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-1222868" y="3399662"/>
            <a:ext cx="6982920" cy="126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marL="457200" indent="-228240" algn="r">
              <a:lnSpc>
                <a:spcPct val="100000"/>
              </a:lnSpc>
            </a:pPr>
            <a:endParaRPr lang="es-UY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80E6E39-8286-7340-B037-2373943F6207}"/>
              </a:ext>
            </a:extLst>
          </p:cNvPr>
          <p:cNvSpPr txBox="1"/>
          <p:nvPr/>
        </p:nvSpPr>
        <p:spPr>
          <a:xfrm>
            <a:off x="-1" y="391886"/>
            <a:ext cx="7328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228240"/>
            <a:r>
              <a:rPr lang="es-UY" b="1" dirty="0"/>
              <a:t>Análisis de los aportes y dificultades del abordaje </a:t>
            </a:r>
          </a:p>
          <a:p>
            <a:pPr marL="457200" indent="-228240"/>
            <a:r>
              <a:rPr lang="es-UY" b="1" dirty="0"/>
              <a:t>interdisciplinar orientados a la enseñanza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714CBD7-2291-6F4B-A29D-34A5D15ADD9B}"/>
              </a:ext>
            </a:extLst>
          </p:cNvPr>
          <p:cNvSpPr/>
          <p:nvPr/>
        </p:nvSpPr>
        <p:spPr>
          <a:xfrm>
            <a:off x="90941" y="2274372"/>
            <a:ext cx="9372373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endParaRPr lang="es-UY" dirty="0">
              <a:latin typeface="Helvetica" pitchFamily="2" charset="0"/>
            </a:endParaRPr>
          </a:p>
          <a:p>
            <a:pPr marL="457200">
              <a:lnSpc>
                <a:spcPct val="100000"/>
              </a:lnSpc>
            </a:pPr>
            <a:endParaRPr lang="es-UY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65FFF7FB-9665-C742-AF9A-5C4A920D053D}"/>
              </a:ext>
            </a:extLst>
          </p:cNvPr>
          <p:cNvSpPr/>
          <p:nvPr/>
        </p:nvSpPr>
        <p:spPr>
          <a:xfrm>
            <a:off x="90942" y="2902675"/>
            <a:ext cx="98987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00000"/>
              </a:lnSpc>
            </a:pPr>
            <a:r>
              <a:rPr lang="es-UY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Transdisciplinariedad: Nivel máximo de integración disiplinar</a:t>
            </a:r>
          </a:p>
          <a:p>
            <a:pPr marL="457200" algn="ctr">
              <a:lnSpc>
                <a:spcPct val="100000"/>
              </a:lnSpc>
            </a:pPr>
            <a:endParaRPr lang="es-UY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457200" algn="ctr">
              <a:lnSpc>
                <a:spcPct val="100000"/>
              </a:lnSpc>
            </a:pPr>
            <a:r>
              <a:rPr lang="es-UY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Palabras clave: sistema único, integración</a:t>
            </a:r>
          </a:p>
        </p:txBody>
      </p:sp>
    </p:spTree>
    <p:extLst>
      <p:ext uri="{BB962C8B-B14F-4D97-AF65-F5344CB8AC3E}">
        <p14:creationId xmlns:p14="http://schemas.microsoft.com/office/powerpoint/2010/main" val="73902392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345342" y="3059202"/>
            <a:ext cx="6982920" cy="126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marL="457200" indent="-228240" algn="r">
              <a:lnSpc>
                <a:spcPct val="100000"/>
              </a:lnSpc>
            </a:pPr>
            <a:endParaRPr lang="es-UY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80E6E39-8286-7340-B037-2373943F6207}"/>
              </a:ext>
            </a:extLst>
          </p:cNvPr>
          <p:cNvSpPr txBox="1"/>
          <p:nvPr/>
        </p:nvSpPr>
        <p:spPr>
          <a:xfrm>
            <a:off x="-1" y="391886"/>
            <a:ext cx="7328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228240"/>
            <a:r>
              <a:rPr lang="es-UY" b="1" dirty="0"/>
              <a:t>Análisis de los aportes y dificultades del abordaje </a:t>
            </a:r>
          </a:p>
          <a:p>
            <a:pPr marL="457200" indent="-228240"/>
            <a:r>
              <a:rPr lang="es-UY" b="1" dirty="0"/>
              <a:t>interdisciplinar orientados a la enseñanza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714CBD7-2291-6F4B-A29D-34A5D15ADD9B}"/>
              </a:ext>
            </a:extLst>
          </p:cNvPr>
          <p:cNvSpPr/>
          <p:nvPr/>
        </p:nvSpPr>
        <p:spPr>
          <a:xfrm>
            <a:off x="90941" y="2274372"/>
            <a:ext cx="9372373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endParaRPr lang="es-UY" dirty="0">
              <a:latin typeface="Helvetica" pitchFamily="2" charset="0"/>
            </a:endParaRPr>
          </a:p>
          <a:p>
            <a:pPr marL="457200">
              <a:lnSpc>
                <a:spcPct val="100000"/>
              </a:lnSpc>
            </a:pPr>
            <a:endParaRPr lang="es-UY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122BBEE6-3C75-4E4B-8EE3-C36E2C314BCB}"/>
              </a:ext>
            </a:extLst>
          </p:cNvPr>
          <p:cNvSpPr/>
          <p:nvPr/>
        </p:nvSpPr>
        <p:spPr>
          <a:xfrm>
            <a:off x="1" y="2009261"/>
            <a:ext cx="100806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UY" i="1" dirty="0"/>
              <a:t>Condiciones de posibilildad de la interdisciplina en la educación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D64B338-4B5F-C143-8ED0-C7E0573EE62B}"/>
              </a:ext>
            </a:extLst>
          </p:cNvPr>
          <p:cNvSpPr txBox="1"/>
          <p:nvPr/>
        </p:nvSpPr>
        <p:spPr>
          <a:xfrm>
            <a:off x="90941" y="2378594"/>
            <a:ext cx="9778773" cy="7519944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85750" indent="-285750" algn="just">
              <a:lnSpc>
                <a:spcPct val="150000"/>
              </a:lnSpc>
              <a:buSzPct val="120000"/>
              <a:buFont typeface="Wingdings" pitchFamily="2" charset="2"/>
              <a:buChar char="§"/>
            </a:pPr>
            <a:r>
              <a:rPr lang="es-UY" sz="1500" dirty="0"/>
              <a:t>Que cada profesor participante tenga una “buena” (o al menos aceptable) formación en su disciplina. </a:t>
            </a:r>
          </a:p>
          <a:p>
            <a:pPr marL="285750" indent="-285750" algn="just">
              <a:lnSpc>
                <a:spcPct val="150000"/>
              </a:lnSpc>
              <a:buSzPct val="120000"/>
              <a:buFont typeface="Wingdings" pitchFamily="2" charset="2"/>
              <a:buChar char="§"/>
            </a:pPr>
            <a:r>
              <a:rPr lang="es-UY" sz="1500" dirty="0"/>
              <a:t>Interés real de los docentes por la interdisciplina </a:t>
            </a:r>
          </a:p>
          <a:p>
            <a:pPr marL="285750" indent="-285750" algn="just">
              <a:lnSpc>
                <a:spcPct val="150000"/>
              </a:lnSpc>
              <a:buSzPct val="120000"/>
              <a:buFont typeface="Wingdings" pitchFamily="2" charset="2"/>
              <a:buChar char="§"/>
            </a:pPr>
            <a:r>
              <a:rPr lang="es-UY" sz="1500" dirty="0"/>
              <a:t>Motivación de los estudiantes </a:t>
            </a:r>
          </a:p>
          <a:p>
            <a:pPr marL="285750" indent="-285750" algn="just">
              <a:lnSpc>
                <a:spcPct val="150000"/>
              </a:lnSpc>
              <a:buSzPct val="120000"/>
              <a:buFont typeface="Wingdings" pitchFamily="2" charset="2"/>
              <a:buChar char="§"/>
            </a:pPr>
            <a:r>
              <a:rPr lang="es-UY" sz="1500" dirty="0"/>
              <a:t>Los prfesores deben interiorizar la concepción y el enfoque interdisciplinario</a:t>
            </a:r>
          </a:p>
          <a:p>
            <a:pPr marL="285750" indent="-285750" algn="just">
              <a:lnSpc>
                <a:spcPct val="150000"/>
              </a:lnSpc>
              <a:buSzPct val="120000"/>
              <a:buFont typeface="Wingdings" pitchFamily="2" charset="2"/>
              <a:buChar char="§"/>
            </a:pPr>
            <a:r>
              <a:rPr lang="es-UY" sz="1500" dirty="0"/>
              <a:t>Elaboración previa de un marco referencial donde se articulen los aspectos fragmentarios de cada una de las asignaturas / disciplinas implicadas.</a:t>
            </a:r>
          </a:p>
          <a:p>
            <a:pPr marL="285750" indent="-285750" algn="just">
              <a:lnSpc>
                <a:spcPct val="150000"/>
              </a:lnSpc>
              <a:buSzPct val="120000"/>
              <a:buFont typeface="Wingdings" pitchFamily="2" charset="2"/>
              <a:buChar char="§"/>
            </a:pPr>
            <a:r>
              <a:rPr lang="es-UY" sz="1500" dirty="0"/>
              <a:t>Tener un marco de referencia que permita  el encuadramiento de la estrategia pedagógica </a:t>
            </a:r>
          </a:p>
          <a:p>
            <a:pPr marL="285750" indent="-285750" algn="just">
              <a:lnSpc>
                <a:spcPct val="150000"/>
              </a:lnSpc>
              <a:buSzPct val="120000"/>
              <a:buFont typeface="Wingdings" pitchFamily="2" charset="2"/>
              <a:buChar char="§"/>
            </a:pPr>
            <a:r>
              <a:rPr lang="es-UY" sz="1500" dirty="0"/>
              <a:t>Elección del tema que promueva un trabjo interdisciplinar con caraácter pedagógico </a:t>
            </a:r>
          </a:p>
          <a:p>
            <a:pPr marL="285750" indent="-285750" algn="just">
              <a:lnSpc>
                <a:spcPct val="150000"/>
              </a:lnSpc>
              <a:buSzPct val="120000"/>
              <a:buFont typeface="Wingdings" pitchFamily="2" charset="2"/>
              <a:buChar char="§"/>
            </a:pPr>
            <a:endParaRPr lang="es-UY" sz="1500" dirty="0"/>
          </a:p>
          <a:p>
            <a:pPr marL="285750" indent="-285750" algn="just">
              <a:lnSpc>
                <a:spcPct val="150000"/>
              </a:lnSpc>
              <a:buSzPct val="120000"/>
              <a:buFont typeface="Wingdings" pitchFamily="2" charset="2"/>
              <a:buChar char="§"/>
            </a:pPr>
            <a:endParaRPr lang="es-UY" sz="1500" dirty="0"/>
          </a:p>
          <a:p>
            <a:pPr marL="285750" indent="-285750" algn="just">
              <a:lnSpc>
                <a:spcPct val="150000"/>
              </a:lnSpc>
              <a:buSzPct val="120000"/>
              <a:buFont typeface="Wingdings" pitchFamily="2" charset="2"/>
              <a:buChar char="§"/>
            </a:pPr>
            <a:endParaRPr lang="es-UY" sz="1500" dirty="0"/>
          </a:p>
          <a:p>
            <a:pPr marL="285750" indent="-285750" algn="just">
              <a:lnSpc>
                <a:spcPct val="150000"/>
              </a:lnSpc>
              <a:buSzPct val="120000"/>
              <a:buFont typeface="Wingdings" pitchFamily="2" charset="2"/>
              <a:buChar char="§"/>
            </a:pPr>
            <a:endParaRPr lang="es-UY" sz="1500" dirty="0"/>
          </a:p>
          <a:p>
            <a:pPr marL="285750" indent="-285750" algn="just">
              <a:lnSpc>
                <a:spcPct val="150000"/>
              </a:lnSpc>
              <a:buSzPct val="120000"/>
              <a:buFont typeface="Wingdings" pitchFamily="2" charset="2"/>
              <a:buChar char="§"/>
            </a:pPr>
            <a:endParaRPr lang="es-UY" sz="1500" dirty="0"/>
          </a:p>
          <a:p>
            <a:pPr marL="285750" indent="-285750" algn="just">
              <a:lnSpc>
                <a:spcPct val="150000"/>
              </a:lnSpc>
              <a:buSzPct val="120000"/>
              <a:buFont typeface="Wingdings" pitchFamily="2" charset="2"/>
              <a:buChar char="§"/>
            </a:pPr>
            <a:endParaRPr lang="es-UY" sz="1500" dirty="0"/>
          </a:p>
          <a:p>
            <a:pPr marL="285750" indent="-285750" algn="just">
              <a:lnSpc>
                <a:spcPct val="150000"/>
              </a:lnSpc>
              <a:buSzPct val="120000"/>
              <a:buFont typeface="Wingdings" pitchFamily="2" charset="2"/>
              <a:buChar char="§"/>
            </a:pPr>
            <a:endParaRPr lang="es-UY" sz="1500" dirty="0"/>
          </a:p>
          <a:p>
            <a:pPr algn="just">
              <a:lnSpc>
                <a:spcPct val="150000"/>
              </a:lnSpc>
              <a:buSzPct val="120000"/>
            </a:pPr>
            <a:endParaRPr lang="es-UY" sz="1500" dirty="0"/>
          </a:p>
          <a:p>
            <a:pPr marL="285750" indent="-285750" algn="just">
              <a:lnSpc>
                <a:spcPct val="150000"/>
              </a:lnSpc>
              <a:buSzPct val="120000"/>
              <a:buFont typeface="Wingdings" pitchFamily="2" charset="2"/>
              <a:buChar char="§"/>
            </a:pPr>
            <a:r>
              <a:rPr lang="es-UY" sz="1500" dirty="0"/>
              <a:t>Integrar las asignaturas que puedan aportar al tema o a la resolución del problema</a:t>
            </a:r>
          </a:p>
          <a:p>
            <a:pPr marL="285750" indent="-285750" algn="just">
              <a:lnSpc>
                <a:spcPct val="150000"/>
              </a:lnSpc>
              <a:buSzPct val="120000"/>
              <a:buFont typeface="Wingdings" pitchFamily="2" charset="2"/>
              <a:buChar char="§"/>
            </a:pPr>
            <a:r>
              <a:rPr lang="es-UY" sz="1500" dirty="0"/>
              <a:t>Comenzar la actividad con una lectura, comentario y discusión del marco referencial</a:t>
            </a:r>
          </a:p>
          <a:p>
            <a:pPr marL="285750" indent="-285750" algn="just">
              <a:lnSpc>
                <a:spcPct val="150000"/>
              </a:lnSpc>
              <a:buSzPct val="120000"/>
              <a:buFont typeface="Wingdings" pitchFamily="2" charset="2"/>
              <a:buChar char="§"/>
            </a:pPr>
            <a:r>
              <a:rPr lang="es-UY" sz="1500" dirty="0"/>
              <a:t>para tener una visión de conjunto del trabajo y para compartir un enfoque común.</a:t>
            </a:r>
          </a:p>
          <a:p>
            <a:pPr marL="285750" indent="-285750" algn="just">
              <a:lnSpc>
                <a:spcPct val="150000"/>
              </a:lnSpc>
              <a:buSzPct val="120000"/>
              <a:buFont typeface="Wingdings" pitchFamily="2" charset="2"/>
              <a:buChar char="§"/>
            </a:pPr>
            <a:r>
              <a:rPr lang="es-UY" sz="1500" dirty="0"/>
              <a:t>Los grupos de trabajo definitivos se han de constituir conforme a los intereses y capacidades de los alumnos</a:t>
            </a:r>
          </a:p>
          <a:p>
            <a:pPr marL="285750" indent="-285750" algn="just">
              <a:lnSpc>
                <a:spcPct val="150000"/>
              </a:lnSpc>
              <a:buSzPct val="120000"/>
              <a:buFont typeface="Wingdings" pitchFamily="2" charset="2"/>
              <a:buChar char="§"/>
            </a:pPr>
            <a:r>
              <a:rPr lang="es-UY" sz="1500" dirty="0"/>
              <a:t>Presentación de los resultados del trabajo interdisciplinar procurando un carácter unitario y un orden lógico.</a:t>
            </a:r>
          </a:p>
          <a:p>
            <a:pPr marL="285750" indent="-285750" algn="just">
              <a:lnSpc>
                <a:spcPct val="150000"/>
              </a:lnSpc>
              <a:buSzPct val="120000"/>
              <a:buFont typeface="Wingdings" pitchFamily="2" charset="2"/>
              <a:buChar char="§"/>
            </a:pPr>
            <a:r>
              <a:rPr lang="es-UY" sz="1500" dirty="0"/>
              <a:t>Presentación del tema o problema estudiado interdisciplinariamente </a:t>
            </a:r>
          </a:p>
          <a:p>
            <a:endParaRPr lang="es-UY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418F27D-8A82-BF45-8209-27C56A97BB7E}"/>
              </a:ext>
            </a:extLst>
          </p:cNvPr>
          <p:cNvSpPr txBox="1"/>
          <p:nvPr/>
        </p:nvSpPr>
        <p:spPr>
          <a:xfrm flipH="1">
            <a:off x="-418988" y="6959511"/>
            <a:ext cx="539931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algn="just">
              <a:lnSpc>
                <a:spcPct val="100000"/>
              </a:lnSpc>
            </a:pPr>
            <a:r>
              <a:rPr lang="es-UY" sz="11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Ezequiel Ander-Egg (1999).“Reflexionando en torono a la interdisciplinariedad y sobre la interdisciplinariedad”. Interdisciplinariedad en Educación. Selección.</a:t>
            </a:r>
          </a:p>
        </p:txBody>
      </p:sp>
    </p:spTree>
    <p:extLst>
      <p:ext uri="{BB962C8B-B14F-4D97-AF65-F5344CB8AC3E}">
        <p14:creationId xmlns:p14="http://schemas.microsoft.com/office/powerpoint/2010/main" val="406783665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5186</TotalTime>
  <Words>817</Words>
  <Application>Microsoft Macintosh PowerPoint</Application>
  <PresentationFormat>Personalizado</PresentationFormat>
  <Paragraphs>144</Paragraphs>
  <Slides>10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Calibri</vt:lpstr>
      <vt:lpstr>Helvetica</vt:lpstr>
      <vt:lpstr>Symbol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/>
  <dc:description/>
  <cp:lastModifiedBy>Verónica Pérez M</cp:lastModifiedBy>
  <cp:revision>20</cp:revision>
  <dcterms:modified xsi:type="dcterms:W3CDTF">2020-09-14T13:04:51Z</dcterms:modified>
  <dc:language>es-UY</dc:language>
</cp:coreProperties>
</file>