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85" r:id="rId2"/>
    <p:sldId id="296" r:id="rId3"/>
    <p:sldId id="293" r:id="rId4"/>
    <p:sldId id="291" r:id="rId5"/>
    <p:sldId id="295" r:id="rId6"/>
    <p:sldId id="294" r:id="rId7"/>
    <p:sldId id="290" r:id="rId8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778BDAB-BA18-3340-B79B-AC276E91726E}">
          <p14:sldIdLst>
            <p14:sldId id="285"/>
            <p14:sldId id="296"/>
            <p14:sldId id="293"/>
            <p14:sldId id="291"/>
            <p14:sldId id="295"/>
            <p14:sldId id="294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13"/>
  </p:normalViewPr>
  <p:slideViewPr>
    <p:cSldViewPr snapToGrid="0" snapToObjects="1">
      <p:cViewPr varScale="1">
        <p:scale>
          <a:sx n="85" d="100"/>
          <a:sy n="85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F8CF-0B48-FF48-9D8E-3A09E9EFD921}" type="datetimeFigureOut">
              <a:rPr lang="es-UY" smtClean="0"/>
              <a:t>9/10/20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CC4F-AAA2-234D-9887-50E3ECB24CD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7112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82D27-55DB-5540-8241-453A20C49976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82D27-55DB-5540-8241-453A20C49976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82D27-55DB-5540-8241-453A20C49976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02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82D27-55DB-5540-8241-453A20C49976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82D27-55DB-5540-8241-453A20C49976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2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82D27-55DB-5540-8241-453A20C49976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82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82D27-55DB-5540-8241-453A20C49976}" type="slidenum">
              <a:rPr kumimoji="0" lang="es-U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U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71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10724812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8256" y="4166251"/>
            <a:ext cx="10724812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27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103895" y="2089494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103895" y="4166251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8256" y="4166251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078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10724812" cy="3975851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8256" y="2089494"/>
            <a:ext cx="10724812" cy="3975851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Imagen 76"/>
          <p:cNvPicPr/>
          <p:nvPr/>
        </p:nvPicPr>
        <p:blipFill>
          <a:blip r:embed="rId2"/>
          <a:stretch/>
        </p:blipFill>
        <p:spPr>
          <a:xfrm>
            <a:off x="2648983" y="2089494"/>
            <a:ext cx="6643357" cy="3975851"/>
          </a:xfrm>
          <a:prstGeom prst="rect">
            <a:avLst/>
          </a:prstGeom>
          <a:ln>
            <a:noFill/>
          </a:ln>
        </p:spPr>
      </p:pic>
      <p:pic>
        <p:nvPicPr>
          <p:cNvPr id="78" name="Imagen 77"/>
          <p:cNvPicPr/>
          <p:nvPr/>
        </p:nvPicPr>
        <p:blipFill>
          <a:blip r:embed="rId2"/>
          <a:stretch/>
        </p:blipFill>
        <p:spPr>
          <a:xfrm>
            <a:off x="2648983" y="2089494"/>
            <a:ext cx="6643357" cy="39758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8256" y="2089494"/>
            <a:ext cx="10724812" cy="397585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06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10724812" cy="3975851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92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5233527" cy="3975851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03895" y="2089494"/>
            <a:ext cx="5233527" cy="3975851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45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59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8691" y="273352"/>
            <a:ext cx="8443743" cy="529982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1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8256" y="4166251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103895" y="2089494"/>
            <a:ext cx="5233527" cy="3975851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62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5233527" cy="3975851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103895" y="2089494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103895" y="4166251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93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8256" y="2089494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103895" y="2089494"/>
            <a:ext cx="5233527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8256" y="4166251"/>
            <a:ext cx="10724812" cy="1896155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09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66;p14"/>
          <p:cNvPicPr/>
          <p:nvPr/>
        </p:nvPicPr>
        <p:blipFill>
          <a:blip r:embed="rId14"/>
          <a:stretch/>
        </p:blipFill>
        <p:spPr>
          <a:xfrm>
            <a:off x="10187526" y="190073"/>
            <a:ext cx="1796467" cy="1442855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0" y="130961"/>
            <a:ext cx="12191679" cy="13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6000">
            <a:solidFill>
              <a:srgbClr val="94006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-21334" y="1697918"/>
            <a:ext cx="12191679" cy="9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6000">
            <a:solidFill>
              <a:srgbClr val="94006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08691" y="273352"/>
            <a:ext cx="8443743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8256" y="2089494"/>
            <a:ext cx="10724812" cy="3975851"/>
          </a:xfrm>
          <a:prstGeom prst="rect">
            <a:avLst/>
          </a:prstGeom>
        </p:spPr>
        <p:txBody>
          <a:bodyPr lIns="0" tIns="1224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783821" lvl="1" indent="-29393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UY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175731" lvl="2" indent="-26127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567642" lvl="3" indent="-195955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UY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1959552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351462" lvl="5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2743373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107986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4157" y="3084112"/>
            <a:ext cx="6334778" cy="114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14772" indent="-207059" algn="r" defTabSz="829544"/>
            <a:endParaRPr lang="es-UY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E6E39-8286-7340-B037-2373943F6207}"/>
              </a:ext>
            </a:extLst>
          </p:cNvPr>
          <p:cNvSpPr txBox="1"/>
          <p:nvPr/>
        </p:nvSpPr>
        <p:spPr>
          <a:xfrm>
            <a:off x="0" y="28131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defTabSz="829544"/>
            <a:endParaRPr lang="es-UY" sz="2000" dirty="0">
              <a:solidFill>
                <a:prstClr val="black"/>
              </a:solidFill>
              <a:latin typeface="Arial"/>
            </a:endParaRPr>
          </a:p>
          <a:p>
            <a:pPr marL="414772" indent="-207059" defTabSz="829544"/>
            <a:endParaRPr lang="es-UY" sz="2000" dirty="0">
              <a:solidFill>
                <a:prstClr val="black"/>
              </a:solidFill>
              <a:latin typeface="Arial"/>
            </a:endParaRPr>
          </a:p>
          <a:p>
            <a:pPr marL="414772" indent="-207059" defTabSz="829544"/>
            <a:r>
              <a:rPr lang="es-UY" sz="2000" dirty="0">
                <a:solidFill>
                  <a:prstClr val="black"/>
                </a:solidFill>
                <a:latin typeface="Arial"/>
              </a:rPr>
              <a:t>La interdsiciplinariedad en los proyectos de los centros educativos: sesión IV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A50689-BCF6-AA4F-AEE1-A39E2D51EBB3}"/>
              </a:ext>
            </a:extLst>
          </p:cNvPr>
          <p:cNvSpPr txBox="1"/>
          <p:nvPr/>
        </p:nvSpPr>
        <p:spPr>
          <a:xfrm>
            <a:off x="0" y="291465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algn="ctr" defTabSz="829544"/>
            <a:r>
              <a:rPr lang="es-UY" sz="3200" b="1" dirty="0">
                <a:solidFill>
                  <a:prstClr val="black"/>
                </a:solidFill>
              </a:rPr>
              <a:t>ÁRBOL DE PROBLEMAS</a:t>
            </a:r>
          </a:p>
          <a:p>
            <a:pPr marL="414772" indent="-207059" algn="ctr" defTabSz="829544"/>
            <a:endParaRPr lang="es-UY" sz="3200" b="1" dirty="0">
              <a:solidFill>
                <a:prstClr val="black"/>
              </a:solidFill>
            </a:endParaRPr>
          </a:p>
          <a:p>
            <a:pPr marL="414772" indent="-207059" algn="ctr" defTabSz="829544"/>
            <a:r>
              <a:rPr lang="es-UY" sz="3200" b="1" dirty="0">
                <a:solidFill>
                  <a:prstClr val="black"/>
                </a:solidFill>
              </a:rPr>
              <a:t>ÁRBOL DE OBJETIVOS</a:t>
            </a:r>
          </a:p>
        </p:txBody>
      </p:sp>
    </p:spTree>
    <p:extLst>
      <p:ext uri="{BB962C8B-B14F-4D97-AF65-F5344CB8AC3E}">
        <p14:creationId xmlns:p14="http://schemas.microsoft.com/office/powerpoint/2010/main" val="2663660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4157" y="3084112"/>
            <a:ext cx="6334778" cy="114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14772" indent="-207059" algn="r" defTabSz="829544"/>
            <a:endParaRPr lang="es-UY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E6E39-8286-7340-B037-2373943F6207}"/>
              </a:ext>
            </a:extLst>
          </p:cNvPr>
          <p:cNvSpPr txBox="1"/>
          <p:nvPr/>
        </p:nvSpPr>
        <p:spPr>
          <a:xfrm>
            <a:off x="0" y="440664"/>
            <a:ext cx="940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  <a:latin typeface="Arial"/>
              </a:rPr>
              <a:t>HERRAMIENTAS: </a:t>
            </a:r>
          </a:p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  <a:latin typeface="Arial"/>
              </a:rPr>
              <a:t>ÁRBOL DE PROBLEMAS-ÁRBOL DE OBJETIVOS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4AD6E3-AF71-1A45-91E3-C930CFA6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2" y="1947554"/>
            <a:ext cx="8056871" cy="4759698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9FB00E5-878F-844F-AC4D-9234C434D9D4}"/>
              </a:ext>
            </a:extLst>
          </p:cNvPr>
          <p:cNvCxnSpPr/>
          <p:nvPr/>
        </p:nvCxnSpPr>
        <p:spPr>
          <a:xfrm flipV="1">
            <a:off x="2505694" y="3084112"/>
            <a:ext cx="6305797" cy="101287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CD41C6F-AB95-FF43-8169-B30D97D675CA}"/>
              </a:ext>
            </a:extLst>
          </p:cNvPr>
          <p:cNvSpPr txBox="1"/>
          <p:nvPr/>
        </p:nvSpPr>
        <p:spPr>
          <a:xfrm>
            <a:off x="8811491" y="2671763"/>
            <a:ext cx="270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Árbol de problemas</a:t>
            </a:r>
          </a:p>
          <a:p>
            <a:r>
              <a:rPr lang="es-UY" dirty="0"/>
              <a:t>Árbol de objetivos</a:t>
            </a:r>
          </a:p>
        </p:txBody>
      </p:sp>
    </p:spTree>
    <p:extLst>
      <p:ext uri="{BB962C8B-B14F-4D97-AF65-F5344CB8AC3E}">
        <p14:creationId xmlns:p14="http://schemas.microsoft.com/office/powerpoint/2010/main" val="36725379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4157" y="3084112"/>
            <a:ext cx="6334778" cy="114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14772" indent="-207059" algn="r" defTabSz="829544"/>
            <a:endParaRPr lang="es-UY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E6E39-8286-7340-B037-2373943F6207}"/>
              </a:ext>
            </a:extLst>
          </p:cNvPr>
          <p:cNvSpPr txBox="1"/>
          <p:nvPr/>
        </p:nvSpPr>
        <p:spPr>
          <a:xfrm>
            <a:off x="0" y="440664"/>
            <a:ext cx="940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  <a:latin typeface="Arial"/>
              </a:rPr>
              <a:t>HERRAMIENTAS: </a:t>
            </a:r>
          </a:p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  <a:latin typeface="Arial"/>
              </a:rPr>
              <a:t>ÁRBOL DE PROBLEMAS-ÁRBOL DE OBJETIVOS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C40FE1-5CA2-C740-ABF5-FF4125B5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57" y="2259013"/>
            <a:ext cx="6985000" cy="4368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27DF5F-3522-E44E-BDBA-8F15F63602DD}"/>
              </a:ext>
            </a:extLst>
          </p:cNvPr>
          <p:cNvSpPr txBox="1"/>
          <p:nvPr/>
        </p:nvSpPr>
        <p:spPr>
          <a:xfrm>
            <a:off x="7922418" y="3199541"/>
            <a:ext cx="295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3. Se representan los efectos del problema</a:t>
            </a:r>
          </a:p>
          <a:p>
            <a:endParaRPr lang="es-UY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FC533A-114E-C047-A290-E1F97D86E58E}"/>
              </a:ext>
            </a:extLst>
          </p:cNvPr>
          <p:cNvSpPr txBox="1"/>
          <p:nvPr/>
        </p:nvSpPr>
        <p:spPr>
          <a:xfrm>
            <a:off x="7922418" y="4342970"/>
            <a:ext cx="24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1. Se representa el problema </a:t>
            </a:r>
            <a:r>
              <a:rPr lang="es-UY" dirty="0"/>
              <a:t>a abordar </a:t>
            </a:r>
          </a:p>
          <a:p>
            <a:endParaRPr lang="es-UY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0EA1C4-3A51-6146-8BC8-36D871498851}"/>
              </a:ext>
            </a:extLst>
          </p:cNvPr>
          <p:cNvSpPr txBox="1"/>
          <p:nvPr/>
        </p:nvSpPr>
        <p:spPr>
          <a:xfrm>
            <a:off x="8058149" y="5486400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2. Se representan las causas</a:t>
            </a:r>
          </a:p>
        </p:txBody>
      </p:sp>
    </p:spTree>
    <p:extLst>
      <p:ext uri="{BB962C8B-B14F-4D97-AF65-F5344CB8AC3E}">
        <p14:creationId xmlns:p14="http://schemas.microsoft.com/office/powerpoint/2010/main" val="15866816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4157" y="3084112"/>
            <a:ext cx="6334778" cy="114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14772" indent="-207059" algn="r" defTabSz="829544"/>
            <a:endParaRPr lang="es-UY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E6E39-8286-7340-B037-2373943F6207}"/>
              </a:ext>
            </a:extLst>
          </p:cNvPr>
          <p:cNvSpPr txBox="1"/>
          <p:nvPr/>
        </p:nvSpPr>
        <p:spPr>
          <a:xfrm>
            <a:off x="257512" y="440664"/>
            <a:ext cx="664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</a:rPr>
              <a:t>HERRAMIENTAS: </a:t>
            </a:r>
          </a:p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</a:rPr>
              <a:t>ÁRBOL DE PROBLEMAS-ÁRBOL DE OBJETIVOS</a:t>
            </a:r>
            <a:endParaRPr lang="es-UY" sz="20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52EC37-8C85-0842-AB8C-56E1EA1BA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1"/>
          <a:stretch/>
        </p:blipFill>
        <p:spPr bwMode="auto">
          <a:xfrm>
            <a:off x="414157" y="1357315"/>
            <a:ext cx="11187293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38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4157" y="3084112"/>
            <a:ext cx="6334778" cy="114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14772" indent="-207059" algn="r" defTabSz="829544"/>
            <a:endParaRPr lang="es-UY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E6E39-8286-7340-B037-2373943F6207}"/>
              </a:ext>
            </a:extLst>
          </p:cNvPr>
          <p:cNvSpPr txBox="1"/>
          <p:nvPr/>
        </p:nvSpPr>
        <p:spPr>
          <a:xfrm>
            <a:off x="257512" y="440664"/>
            <a:ext cx="664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</a:rPr>
              <a:t>HERRAMIENTAS: </a:t>
            </a:r>
          </a:p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</a:rPr>
              <a:t>ÁRBOL DE PROBLEMAS-ÁRBOL DE OBJETIVOS</a:t>
            </a:r>
            <a:endParaRPr lang="es-UY" sz="20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2290" name="Picture 2" descr="Qué es el enfoque del marco lógico? | Divulgación Dinámica">
            <a:extLst>
              <a:ext uri="{FF2B5EF4-FFF2-40B4-BE49-F238E27FC236}">
                <a16:creationId xmlns:a16="http://schemas.microsoft.com/office/drawing/2014/main" id="{C7E18187-1525-EE41-AF18-F2F057EC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2" y="1853273"/>
            <a:ext cx="8439614" cy="47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0C847F2-14B0-C642-9EC8-2ED9D26C4FA8}"/>
              </a:ext>
            </a:extLst>
          </p:cNvPr>
          <p:cNvSpPr/>
          <p:nvPr/>
        </p:nvSpPr>
        <p:spPr>
          <a:xfrm>
            <a:off x="8143874" y="2239007"/>
            <a:ext cx="379061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UY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50800" dir="3660000" sx="1000" sy="1000" algn="ctr" rotWithShape="0">
                    <a:srgbClr val="000000"/>
                  </a:outerShdw>
                </a:effectLst>
              </a:rPr>
              <a:t>Convertir el problema en un objetivo</a:t>
            </a:r>
          </a:p>
        </p:txBody>
      </p:sp>
    </p:spTree>
    <p:extLst>
      <p:ext uri="{BB962C8B-B14F-4D97-AF65-F5344CB8AC3E}">
        <p14:creationId xmlns:p14="http://schemas.microsoft.com/office/powerpoint/2010/main" val="39845236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4157" y="3084112"/>
            <a:ext cx="6334778" cy="114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14772" indent="-207059" algn="r" defTabSz="829544"/>
            <a:endParaRPr lang="es-UY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E6E39-8286-7340-B037-2373943F6207}"/>
              </a:ext>
            </a:extLst>
          </p:cNvPr>
          <p:cNvSpPr txBox="1"/>
          <p:nvPr/>
        </p:nvSpPr>
        <p:spPr>
          <a:xfrm>
            <a:off x="0" y="440664"/>
            <a:ext cx="664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  <a:latin typeface="Arial"/>
              </a:rPr>
              <a:t>HERRAMIENTAS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D867D6A-4DAD-824C-9CF2-64835D4D54A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71638" y="2089494"/>
            <a:ext cx="4170145" cy="1896155"/>
          </a:xfrm>
        </p:spPr>
        <p:txBody>
          <a:bodyPr/>
          <a:lstStyle/>
          <a:p>
            <a:pPr marL="97977" indent="0">
              <a:buNone/>
            </a:pPr>
            <a:endParaRPr lang="es-UY" dirty="0"/>
          </a:p>
          <a:p>
            <a:pPr marL="97977" indent="0">
              <a:buNone/>
            </a:pPr>
            <a:r>
              <a:rPr lang="es-UY" dirty="0"/>
              <a:t>Desvinculación</a:t>
            </a:r>
          </a:p>
          <a:p>
            <a:pPr marL="97977" indent="0">
              <a:buNone/>
            </a:pPr>
            <a:endParaRPr lang="es-UY" dirty="0"/>
          </a:p>
          <a:p>
            <a:pPr marL="97977" indent="0">
              <a:buNone/>
            </a:pPr>
            <a:r>
              <a:rPr lang="es-UY" dirty="0"/>
              <a:t>Alto Porcentaje de no promoción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BB59F-9BD1-3849-B12B-BDCB7F8C2BA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103896" y="2498540"/>
            <a:ext cx="3997368" cy="1487109"/>
          </a:xfrm>
        </p:spPr>
        <p:txBody>
          <a:bodyPr/>
          <a:lstStyle/>
          <a:p>
            <a:pPr marL="97977" indent="0" algn="just">
              <a:buNone/>
            </a:pPr>
            <a:endParaRPr lang="es-UY" dirty="0"/>
          </a:p>
          <a:p>
            <a:pPr marL="97977" indent="0" algn="just">
              <a:buNone/>
            </a:pPr>
            <a:r>
              <a:rPr lang="es-UY" dirty="0"/>
              <a:t>Vinculación</a:t>
            </a:r>
          </a:p>
          <a:p>
            <a:pPr marL="97977" indent="0" algn="just">
              <a:buNone/>
            </a:pPr>
            <a:endParaRPr lang="es-UY" dirty="0"/>
          </a:p>
          <a:p>
            <a:pPr marL="97977" indent="0" algn="just">
              <a:buNone/>
            </a:pPr>
            <a:r>
              <a:rPr lang="es-UY" dirty="0"/>
              <a:t>Aumento de la promoción</a:t>
            </a:r>
          </a:p>
          <a:p>
            <a:endParaRPr lang="es-UY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77BD990-8B06-434E-A148-7C87599B759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103896" y="4166251"/>
            <a:ext cx="3883068" cy="1896155"/>
          </a:xfrm>
        </p:spPr>
        <p:txBody>
          <a:bodyPr/>
          <a:lstStyle/>
          <a:p>
            <a:pPr marL="97977" indent="0">
              <a:buNone/>
            </a:pPr>
            <a:endParaRPr lang="es-UY" dirty="0"/>
          </a:p>
          <a:p>
            <a:pPr marL="97977" indent="0">
              <a:buNone/>
            </a:pPr>
            <a:r>
              <a:rPr lang="es-UY" dirty="0"/>
              <a:t>Mejora de los recursos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E821EAD-5963-E14F-8E2D-C4C83A3973F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71638" y="4166251"/>
            <a:ext cx="4170145" cy="1896155"/>
          </a:xfrm>
        </p:spPr>
        <p:txBody>
          <a:bodyPr/>
          <a:lstStyle/>
          <a:p>
            <a:pPr marL="97977" indent="0">
              <a:buNone/>
            </a:pPr>
            <a:endParaRPr lang="es-UY" dirty="0"/>
          </a:p>
          <a:p>
            <a:pPr marL="97977" indent="0">
              <a:buNone/>
            </a:pPr>
            <a:r>
              <a:rPr lang="es-UY" dirty="0"/>
              <a:t>Recursos ausentes o insuficientes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97852D6-9318-D948-8C35-A91FF2AAD074}"/>
              </a:ext>
            </a:extLst>
          </p:cNvPr>
          <p:cNvSpPr/>
          <p:nvPr/>
        </p:nvSpPr>
        <p:spPr>
          <a:xfrm flipH="1">
            <a:off x="84180" y="2105135"/>
            <a:ext cx="158745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Efectos</a:t>
            </a:r>
          </a:p>
          <a:p>
            <a:pPr algn="ctr"/>
            <a:endParaRPr lang="es-MX" sz="2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MX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</a:t>
            </a:r>
          </a:p>
          <a:p>
            <a:pPr algn="ctr"/>
            <a:endParaRPr lang="es-MX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MX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Causa</a:t>
            </a:r>
            <a:endParaRPr lang="es-MX" sz="2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F247A2D-201F-A044-A16C-3256F0A684F8}"/>
              </a:ext>
            </a:extLst>
          </p:cNvPr>
          <p:cNvSpPr/>
          <p:nvPr/>
        </p:nvSpPr>
        <p:spPr>
          <a:xfrm flipH="1">
            <a:off x="9793065" y="2088759"/>
            <a:ext cx="2233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Fines</a:t>
            </a:r>
          </a:p>
          <a:p>
            <a:pPr algn="ctr"/>
            <a:endParaRPr lang="es-MX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general</a:t>
            </a:r>
          </a:p>
          <a:p>
            <a:pPr algn="ctr"/>
            <a:endParaRPr lang="es-MX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MX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MX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Medios</a:t>
            </a:r>
            <a:endParaRPr lang="es-UY"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A8DF4C-6C73-8B4C-8C93-347B8CE43842}"/>
              </a:ext>
            </a:extLst>
          </p:cNvPr>
          <p:cNvSpPr txBox="1"/>
          <p:nvPr/>
        </p:nvSpPr>
        <p:spPr>
          <a:xfrm>
            <a:off x="1671638" y="1885950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>
                <a:solidFill>
                  <a:srgbClr val="C00000"/>
                </a:solidFill>
              </a:rPr>
              <a:t>Problemas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574FA6-C553-9F47-956B-E9A79E4C2F62}"/>
              </a:ext>
            </a:extLst>
          </p:cNvPr>
          <p:cNvSpPr txBox="1"/>
          <p:nvPr/>
        </p:nvSpPr>
        <p:spPr>
          <a:xfrm>
            <a:off x="6083253" y="1854241"/>
            <a:ext cx="219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>
                <a:solidFill>
                  <a:srgbClr val="C0000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4930681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4157" y="3084112"/>
            <a:ext cx="6334778" cy="114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14772" indent="-207059" algn="r" defTabSz="829544"/>
            <a:endParaRPr lang="es-UY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E6E39-8286-7340-B037-2373943F6207}"/>
              </a:ext>
            </a:extLst>
          </p:cNvPr>
          <p:cNvSpPr txBox="1"/>
          <p:nvPr/>
        </p:nvSpPr>
        <p:spPr>
          <a:xfrm>
            <a:off x="0" y="440664"/>
            <a:ext cx="6648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  <a:latin typeface="Arial"/>
              </a:rPr>
              <a:t>HERRAMIENTAS:</a:t>
            </a:r>
          </a:p>
          <a:p>
            <a:pPr marL="414772" indent="-207059" defTabSz="829544"/>
            <a:r>
              <a:rPr lang="es-UY" sz="2000" b="1" dirty="0">
                <a:solidFill>
                  <a:prstClr val="black"/>
                </a:solidFill>
              </a:rPr>
              <a:t>ÁRBOL DE PROBLEMAS-ÁRBOL DE OBJETIVOS</a:t>
            </a:r>
          </a:p>
          <a:p>
            <a:pPr marL="414772" indent="-207059" defTabSz="829544"/>
            <a:endParaRPr lang="es-UY" sz="20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7FF701-483E-654A-AFA9-FAA71FAD6A55}"/>
              </a:ext>
            </a:extLst>
          </p:cNvPr>
          <p:cNvSpPr txBox="1"/>
          <p:nvPr/>
        </p:nvSpPr>
        <p:spPr>
          <a:xfrm>
            <a:off x="2143125" y="3084112"/>
            <a:ext cx="850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Identifique un problema y conviértanlo en objetivo general  </a:t>
            </a:r>
          </a:p>
        </p:txBody>
      </p:sp>
    </p:spTree>
    <p:extLst>
      <p:ext uri="{BB962C8B-B14F-4D97-AF65-F5344CB8AC3E}">
        <p14:creationId xmlns:p14="http://schemas.microsoft.com/office/powerpoint/2010/main" val="18262348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131</Words>
  <Application>Microsoft Macintosh PowerPoint</Application>
  <PresentationFormat>Panorámica</PresentationFormat>
  <Paragraphs>60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Verónica Pérez M</dc:creator>
  <cp:lastModifiedBy>Verónica Pérez M</cp:lastModifiedBy>
  <cp:revision>11</cp:revision>
  <dcterms:created xsi:type="dcterms:W3CDTF">2020-10-01T01:18:03Z</dcterms:created>
  <dcterms:modified xsi:type="dcterms:W3CDTF">2020-10-09T03:07:23Z</dcterms:modified>
</cp:coreProperties>
</file>